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3"/>
  </p:notesMasterIdLst>
  <p:sldIdLst>
    <p:sldId id="308" r:id="rId5"/>
    <p:sldId id="295" r:id="rId6"/>
    <p:sldId id="296" r:id="rId7"/>
    <p:sldId id="307" r:id="rId8"/>
    <p:sldId id="305" r:id="rId9"/>
    <p:sldId id="306" r:id="rId10"/>
    <p:sldId id="309" r:id="rId11"/>
    <p:sldId id="31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FECF0C57-2B76-5B20-31AE-094ADA169B0D}" name="Manley, Travers (KHRGC)" initials="MT" userId="S::travers.manley@ky.gov::eec69b87-d82f-4bfd-ae21-884be8063e8c" providerId="AD"/>
  <p188:author id="{7EC73CB2-DE55-9E26-D35E-A819FC14AF43}" name="Simms, Hannah (KHRGC)" initials="HS" userId="S::hannah.simms@ky.gov::dee0eeb3-46e0-452f-afa6-8e9b52889d7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690822-AD69-4B5F-9599-068A5C40AB27}" v="2" dt="2026-06-03T14:28:03.0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95" autoAdjust="0"/>
    <p:restoredTop sz="94660"/>
  </p:normalViewPr>
  <p:slideViewPr>
    <p:cSldViewPr snapToGrid="0">
      <p:cViewPr>
        <p:scale>
          <a:sx n="120" d="100"/>
          <a:sy n="120" d="100"/>
        </p:scale>
        <p:origin x="17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CDD580-6678-4905-872D-42D672DA8050}" type="doc">
      <dgm:prSet loTypeId="urn:microsoft.com/office/officeart/2024/layout/BulletTimelineInverted" loCatId="process" qsTypeId="urn:microsoft.com/office/officeart/2005/8/quickstyle/simple1" qsCatId="simple" csTypeId="urn:microsoft.com/office/officeart/2005/8/colors/accent1_2" csCatId="accent1" phldr="1"/>
      <dgm:spPr/>
      <dgm:t>
        <a:bodyPr/>
        <a:lstStyle/>
        <a:p>
          <a:endParaRPr lang="en-US"/>
        </a:p>
      </dgm:t>
    </dgm:pt>
    <dgm:pt modelId="{C63ADA64-51E2-4BDE-AADB-99B7660E040A}">
      <dgm:prSet phldrT="Add an event" phldr="0" custT="1"/>
      <dgm:spPr/>
      <dgm:t>
        <a:bodyPr/>
        <a:lstStyle/>
        <a:p>
          <a:pPr>
            <a:defRPr b="1"/>
          </a:pPr>
          <a:r>
            <a:rPr lang="en-US" sz="2800" dirty="0"/>
            <a:t>2021</a:t>
          </a:r>
          <a:endParaRPr lang="en-US" sz="2000" dirty="0"/>
        </a:p>
      </dgm:t>
    </dgm:pt>
    <dgm:pt modelId="{D2D01946-3FC6-4CAA-91EE-A28C7ECF06CD}" type="parTrans" cxnId="{CF534C33-8467-40F7-ADC5-082E0A33B762}">
      <dgm:prSet/>
      <dgm:spPr/>
      <dgm:t>
        <a:bodyPr/>
        <a:lstStyle/>
        <a:p>
          <a:endParaRPr lang="en-US"/>
        </a:p>
      </dgm:t>
    </dgm:pt>
    <dgm:pt modelId="{09801779-51B7-468B-B740-D6028023CB39}" type="sibTrans" cxnId="{CF534C33-8467-40F7-ADC5-082E0A33B762}">
      <dgm:prSet/>
      <dgm:spPr/>
      <dgm:t>
        <a:bodyPr/>
        <a:lstStyle/>
        <a:p>
          <a:endParaRPr lang="en-US"/>
        </a:p>
      </dgm:t>
    </dgm:pt>
    <dgm:pt modelId="{7706BF2F-CFE7-4B68-9424-1E17EB30B170}">
      <dgm:prSet phldrT="Write a description of the significance of this event" phldr="0" custT="1"/>
      <dgm:spPr/>
      <dgm:t>
        <a:bodyPr/>
        <a:lstStyle/>
        <a:p>
          <a:r>
            <a:rPr lang="en-US" sz="1600" dirty="0"/>
            <a:t>SB 120 </a:t>
          </a:r>
          <a:r>
            <a:rPr lang="en-US" sz="1800" dirty="0"/>
            <a:t>defines</a:t>
          </a:r>
          <a:r>
            <a:rPr lang="en-US" sz="1600" dirty="0"/>
            <a:t> pari-mutuel wagering to include HHR</a:t>
          </a:r>
        </a:p>
      </dgm:t>
    </dgm:pt>
    <dgm:pt modelId="{FEBDF874-229C-4B11-B6F3-7B804642182F}" type="parTrans" cxnId="{D414F31F-1F26-4CD0-85A9-71FBECD5D700}">
      <dgm:prSet/>
      <dgm:spPr/>
      <dgm:t>
        <a:bodyPr/>
        <a:lstStyle/>
        <a:p>
          <a:endParaRPr lang="en-US"/>
        </a:p>
      </dgm:t>
    </dgm:pt>
    <dgm:pt modelId="{BC2D3CF2-0928-476A-A842-37A7DFD2FC41}" type="sibTrans" cxnId="{D414F31F-1F26-4CD0-85A9-71FBECD5D700}">
      <dgm:prSet/>
      <dgm:spPr/>
      <dgm:t>
        <a:bodyPr/>
        <a:lstStyle/>
        <a:p>
          <a:endParaRPr lang="en-US"/>
        </a:p>
      </dgm:t>
    </dgm:pt>
    <dgm:pt modelId="{5CDF9F9C-55CB-4CBC-8C8A-A61D04120082}">
      <dgm:prSet phldrT="Add an event" phldr="0" custT="1"/>
      <dgm:spPr/>
      <dgm:t>
        <a:bodyPr/>
        <a:lstStyle/>
        <a:p>
          <a:pPr>
            <a:defRPr b="1"/>
          </a:pPr>
          <a:r>
            <a:rPr lang="en-US" sz="2800" dirty="0"/>
            <a:t>2023</a:t>
          </a:r>
          <a:endParaRPr lang="en-US" sz="2000" dirty="0"/>
        </a:p>
      </dgm:t>
    </dgm:pt>
    <dgm:pt modelId="{6A2A3892-4467-4598-A2D2-A544DFFCC7BA}" type="parTrans" cxnId="{1273635F-1E8B-4B14-B050-A1193261EC30}">
      <dgm:prSet/>
      <dgm:spPr/>
      <dgm:t>
        <a:bodyPr/>
        <a:lstStyle/>
        <a:p>
          <a:endParaRPr lang="en-US"/>
        </a:p>
      </dgm:t>
    </dgm:pt>
    <dgm:pt modelId="{1073F896-687C-4902-A1BA-969B7B8D45A7}" type="sibTrans" cxnId="{1273635F-1E8B-4B14-B050-A1193261EC30}">
      <dgm:prSet/>
      <dgm:spPr/>
      <dgm:t>
        <a:bodyPr/>
        <a:lstStyle/>
        <a:p>
          <a:endParaRPr lang="en-US"/>
        </a:p>
      </dgm:t>
    </dgm:pt>
    <dgm:pt modelId="{1928D8A7-38EB-4365-8DE3-A204D6634480}">
      <dgm:prSet phldrT="Write a description of the significance of this event" phldr="0" custT="1"/>
      <dgm:spPr/>
      <dgm:t>
        <a:bodyPr/>
        <a:lstStyle/>
        <a:p>
          <a:r>
            <a:rPr lang="en-US" sz="1600" dirty="0"/>
            <a:t>HB 551 legalizes sports wagering in KY</a:t>
          </a:r>
        </a:p>
      </dgm:t>
    </dgm:pt>
    <dgm:pt modelId="{CEF57840-5037-4091-BCD3-B628946D7181}" type="parTrans" cxnId="{2B1FB993-688F-4B6E-8B10-2ADB27A194DB}">
      <dgm:prSet/>
      <dgm:spPr/>
      <dgm:t>
        <a:bodyPr/>
        <a:lstStyle/>
        <a:p>
          <a:endParaRPr lang="en-US"/>
        </a:p>
      </dgm:t>
    </dgm:pt>
    <dgm:pt modelId="{21549A2C-74E8-418E-866E-2C0F973E0994}" type="sibTrans" cxnId="{2B1FB993-688F-4B6E-8B10-2ADB27A194DB}">
      <dgm:prSet/>
      <dgm:spPr/>
      <dgm:t>
        <a:bodyPr/>
        <a:lstStyle/>
        <a:p>
          <a:endParaRPr lang="en-US"/>
        </a:p>
      </dgm:t>
    </dgm:pt>
    <dgm:pt modelId="{0C98C572-30A8-4D3F-A1E8-0FF74B72345E}">
      <dgm:prSet phldrT="Add an event" phldr="0" custT="1"/>
      <dgm:spPr/>
      <dgm:t>
        <a:bodyPr/>
        <a:lstStyle/>
        <a:p>
          <a:pPr>
            <a:defRPr b="1"/>
          </a:pPr>
          <a:r>
            <a:rPr lang="en-US" sz="2800" dirty="0"/>
            <a:t>2024</a:t>
          </a:r>
          <a:endParaRPr lang="en-US" sz="2000" dirty="0"/>
        </a:p>
      </dgm:t>
    </dgm:pt>
    <dgm:pt modelId="{30560E70-5F3E-4173-A491-ACCCC512D5EE}" type="parTrans" cxnId="{E4676B8F-1FD7-4518-AAD5-B54E18735AD6}">
      <dgm:prSet/>
      <dgm:spPr/>
      <dgm:t>
        <a:bodyPr/>
        <a:lstStyle/>
        <a:p>
          <a:endParaRPr lang="en-US"/>
        </a:p>
      </dgm:t>
    </dgm:pt>
    <dgm:pt modelId="{48B3F21C-BE11-473B-9744-B3A0598AB300}" type="sibTrans" cxnId="{E4676B8F-1FD7-4518-AAD5-B54E18735AD6}">
      <dgm:prSet/>
      <dgm:spPr/>
      <dgm:t>
        <a:bodyPr/>
        <a:lstStyle/>
        <a:p>
          <a:endParaRPr lang="en-US"/>
        </a:p>
      </dgm:t>
    </dgm:pt>
    <dgm:pt modelId="{7524204F-85E0-4413-AF17-DDBA695B6C08}">
      <dgm:prSet phldrT="Write a description of the significance of this event" phldr="0" custT="1"/>
      <dgm:spPr/>
      <dgm:t>
        <a:bodyPr/>
        <a:lstStyle/>
        <a:p>
          <a:r>
            <a:rPr lang="en-US" sz="1600" dirty="0"/>
            <a:t>SB 299 creates the KHRG and adds charitable gaming to its oversight</a:t>
          </a:r>
        </a:p>
      </dgm:t>
    </dgm:pt>
    <dgm:pt modelId="{2BC05076-2C76-4E09-B1EE-C7945980005F}" type="parTrans" cxnId="{F3CE1850-96D4-4E9F-943B-87C63564D7EA}">
      <dgm:prSet/>
      <dgm:spPr/>
      <dgm:t>
        <a:bodyPr/>
        <a:lstStyle/>
        <a:p>
          <a:endParaRPr lang="en-US"/>
        </a:p>
      </dgm:t>
    </dgm:pt>
    <dgm:pt modelId="{3CAED366-743C-4446-ACFE-86DE281078D0}" type="sibTrans" cxnId="{F3CE1850-96D4-4E9F-943B-87C63564D7EA}">
      <dgm:prSet/>
      <dgm:spPr/>
      <dgm:t>
        <a:bodyPr/>
        <a:lstStyle/>
        <a:p>
          <a:endParaRPr lang="en-US"/>
        </a:p>
      </dgm:t>
    </dgm:pt>
    <dgm:pt modelId="{C5291135-1E18-466B-A988-D38A91E9E629}">
      <dgm:prSet phldrT="Add an event" phldr="0" custT="1"/>
      <dgm:spPr/>
      <dgm:t>
        <a:bodyPr/>
        <a:lstStyle/>
        <a:p>
          <a:pPr>
            <a:defRPr b="1"/>
          </a:pPr>
          <a:r>
            <a:rPr lang="en-US" sz="2800" dirty="0"/>
            <a:t>2025</a:t>
          </a:r>
          <a:endParaRPr lang="en-US" sz="2000" dirty="0"/>
        </a:p>
      </dgm:t>
    </dgm:pt>
    <dgm:pt modelId="{A4810485-609C-4D0C-B229-A42337EE8733}" type="parTrans" cxnId="{C30180AF-E13E-4991-84B5-95656C00A02E}">
      <dgm:prSet/>
      <dgm:spPr/>
      <dgm:t>
        <a:bodyPr/>
        <a:lstStyle/>
        <a:p>
          <a:endParaRPr lang="en-US"/>
        </a:p>
      </dgm:t>
    </dgm:pt>
    <dgm:pt modelId="{AED00DA5-9AE0-4B6E-9D22-F5FA4748538E}" type="sibTrans" cxnId="{C30180AF-E13E-4991-84B5-95656C00A02E}">
      <dgm:prSet/>
      <dgm:spPr/>
      <dgm:t>
        <a:bodyPr/>
        <a:lstStyle/>
        <a:p>
          <a:endParaRPr lang="en-US"/>
        </a:p>
      </dgm:t>
    </dgm:pt>
    <dgm:pt modelId="{FCBD751A-A163-45A3-B069-4FA22E380851}">
      <dgm:prSet phldrT="Write a description of the significance of this event" phldr="0" custT="1"/>
      <dgm:spPr/>
      <dgm:t>
        <a:bodyPr/>
        <a:lstStyle/>
        <a:p>
          <a:r>
            <a:rPr lang="en-US" sz="1600" dirty="0"/>
            <a:t>HB 566 followed up SB 299 with funding and governance mechanisms for the newly established KHRG </a:t>
          </a:r>
        </a:p>
      </dgm:t>
    </dgm:pt>
    <dgm:pt modelId="{C27529DD-0EA2-4F36-BAB1-374D67CA8F8E}" type="parTrans" cxnId="{6D24BC09-6DBB-424D-95D6-74E39D0247EB}">
      <dgm:prSet/>
      <dgm:spPr/>
      <dgm:t>
        <a:bodyPr/>
        <a:lstStyle/>
        <a:p>
          <a:endParaRPr lang="en-US"/>
        </a:p>
      </dgm:t>
    </dgm:pt>
    <dgm:pt modelId="{B9E6E1BC-4CDF-4840-A0E4-E148F07916C3}" type="sibTrans" cxnId="{6D24BC09-6DBB-424D-95D6-74E39D0247EB}">
      <dgm:prSet/>
      <dgm:spPr/>
      <dgm:t>
        <a:bodyPr/>
        <a:lstStyle/>
        <a:p>
          <a:endParaRPr lang="en-US"/>
        </a:p>
      </dgm:t>
    </dgm:pt>
    <dgm:pt modelId="{99B74E93-174A-4883-83F1-E4E90D5C8CB9}">
      <dgm:prSet phldrT="Add an event" phldr="0" custT="1"/>
      <dgm:spPr/>
      <dgm:t>
        <a:bodyPr/>
        <a:lstStyle/>
        <a:p>
          <a:pPr>
            <a:defRPr b="1"/>
          </a:pPr>
          <a:r>
            <a:rPr lang="en-US" sz="2800" dirty="0"/>
            <a:t>2026</a:t>
          </a:r>
          <a:endParaRPr lang="en-US" sz="2000" dirty="0"/>
        </a:p>
      </dgm:t>
    </dgm:pt>
    <dgm:pt modelId="{C51C939B-209C-446D-9E5E-3A4037114216}" type="parTrans" cxnId="{A9655309-ACE2-4574-B7EB-6AFD3FEFB56B}">
      <dgm:prSet/>
      <dgm:spPr/>
      <dgm:t>
        <a:bodyPr/>
        <a:lstStyle/>
        <a:p>
          <a:endParaRPr lang="en-US"/>
        </a:p>
      </dgm:t>
    </dgm:pt>
    <dgm:pt modelId="{5DF43605-3C1B-453A-A23D-25836BC2511C}" type="sibTrans" cxnId="{A9655309-ACE2-4574-B7EB-6AFD3FEFB56B}">
      <dgm:prSet/>
      <dgm:spPr/>
      <dgm:t>
        <a:bodyPr/>
        <a:lstStyle/>
        <a:p>
          <a:endParaRPr lang="en-US"/>
        </a:p>
      </dgm:t>
    </dgm:pt>
    <dgm:pt modelId="{6BC5B202-D43A-4DFF-8E99-A7A7327CFB05}">
      <dgm:prSet phldrT="Write a description of the significance of this event" phldr="0" custT="1"/>
      <dgm:spPr/>
      <dgm:t>
        <a:bodyPr/>
        <a:lstStyle/>
        <a:p>
          <a:r>
            <a:rPr lang="en-US" sz="1600" dirty="0"/>
            <a:t>HB 904</a:t>
          </a:r>
        </a:p>
      </dgm:t>
    </dgm:pt>
    <dgm:pt modelId="{B02A0F2F-3735-4079-A23C-C2E83D7D83DF}" type="parTrans" cxnId="{2E7C9C2A-CB47-4C64-92BF-508CA37BA9B5}">
      <dgm:prSet/>
      <dgm:spPr/>
      <dgm:t>
        <a:bodyPr/>
        <a:lstStyle/>
        <a:p>
          <a:endParaRPr lang="en-US"/>
        </a:p>
      </dgm:t>
    </dgm:pt>
    <dgm:pt modelId="{2ADE8965-EEDA-4691-A612-C41F3D64A67C}" type="sibTrans" cxnId="{2E7C9C2A-CB47-4C64-92BF-508CA37BA9B5}">
      <dgm:prSet/>
      <dgm:spPr/>
      <dgm:t>
        <a:bodyPr/>
        <a:lstStyle/>
        <a:p>
          <a:endParaRPr lang="en-US"/>
        </a:p>
      </dgm:t>
    </dgm:pt>
    <dgm:pt modelId="{B2333E3F-587D-4ACF-8895-EB1C97A4A0A9}" type="pres">
      <dgm:prSet presAssocID="{15CDD580-6678-4905-872D-42D672DA8050}" presName="root" presStyleCnt="0">
        <dgm:presLayoutVars>
          <dgm:dir/>
          <dgm:animLvl val="lvl"/>
        </dgm:presLayoutVars>
      </dgm:prSet>
      <dgm:spPr/>
    </dgm:pt>
    <dgm:pt modelId="{32F8983B-32DD-4D70-99EA-8E3DD2309564}" type="pres">
      <dgm:prSet presAssocID="{15CDD580-6678-4905-872D-42D672DA8050}" presName="divider" presStyleCnt="0"/>
      <dgm:spPr/>
    </dgm:pt>
    <dgm:pt modelId="{D25B52DC-478E-40A0-AFEE-2133BA015480}" type="pres">
      <dgm:prSet presAssocID="{15CDD580-6678-4905-872D-42D672DA8050}" presName="rectBar" presStyleLbl="dkBgShp" presStyleIdx="0" presStyleCnt="7"/>
      <dgm:spPr>
        <a:gradFill rotWithShape="0">
          <a:gsLst>
            <a:gs pos="0">
              <a:schemeClr val="accent1">
                <a:tint val="76000"/>
              </a:schemeClr>
            </a:gs>
            <a:gs pos="100000">
              <a:schemeClr val="accent1">
                <a:tint val="76000"/>
              </a:schemeClr>
            </a:gs>
          </a:gsLst>
          <a:lin ang="0" scaled="0"/>
        </a:gradFill>
        <a:ln>
          <a:noFill/>
        </a:ln>
        <a:effectLst/>
      </dgm:spPr>
    </dgm:pt>
    <dgm:pt modelId="{30CD834C-1282-4628-9DEB-1F9D9ADB511A}" type="pres">
      <dgm:prSet presAssocID="{15CDD580-6678-4905-872D-42D672DA8050}" presName="chevronArrow" presStyleLbl="dkBgShp" presStyleIdx="1" presStyleCnt="7"/>
      <dgm:spPr>
        <a:gradFill rotWithShape="0">
          <a:gsLst>
            <a:gs pos="0">
              <a:schemeClr val="accent1">
                <a:tint val="76000"/>
              </a:schemeClr>
            </a:gs>
            <a:gs pos="100000">
              <a:schemeClr val="accent1">
                <a:tint val="76000"/>
              </a:schemeClr>
            </a:gs>
          </a:gsLst>
          <a:lin ang="0" scaled="0"/>
        </a:gradFill>
        <a:ln>
          <a:noFill/>
        </a:ln>
        <a:effectLst/>
      </dgm:spPr>
    </dgm:pt>
    <dgm:pt modelId="{8180D866-60A3-4E7F-9472-18915D4995FF}" type="pres">
      <dgm:prSet presAssocID="{15CDD580-6678-4905-872D-42D672DA8050}" presName="nodes" presStyleCnt="0">
        <dgm:presLayoutVars>
          <dgm:chMax/>
          <dgm:chPref/>
          <dgm:animLvl val="lvl"/>
        </dgm:presLayoutVars>
      </dgm:prSet>
      <dgm:spPr/>
    </dgm:pt>
    <dgm:pt modelId="{DFEED6EE-2382-4329-AB92-2193451A89F6}" type="pres">
      <dgm:prSet presAssocID="{C63ADA64-51E2-4BDE-AADB-99B7660E040A}" presName="composite" presStyleCnt="0"/>
      <dgm:spPr/>
    </dgm:pt>
    <dgm:pt modelId="{1D8E4DEB-41BE-4234-A3BC-B4FC961A6D44}" type="pres">
      <dgm:prSet presAssocID="{C63ADA64-51E2-4BDE-AADB-99B7660E040A}" presName="DropPinPlaceHolder" presStyleCnt="0"/>
      <dgm:spPr/>
    </dgm:pt>
    <dgm:pt modelId="{89DAB107-EFAE-4E5D-827E-0241BC535698}" type="pres">
      <dgm:prSet presAssocID="{C63ADA64-51E2-4BDE-AADB-99B7660E040A}" presName="DropPin" presStyleLbl="alignNode1" presStyleIdx="0" presStyleCnt="5"/>
      <dgm:spPr/>
    </dgm:pt>
    <dgm:pt modelId="{F50A4656-97BF-4308-BB6F-3A1A3123D9F6}" type="pres">
      <dgm:prSet presAssocID="{C63ADA64-51E2-4BDE-AADB-99B7660E040A}" presName="Ellipse" presStyleLbl="fgAcc1" presStyleIdx="0" presStyleCnt="5"/>
      <dgm:spPr/>
    </dgm:pt>
    <dgm:pt modelId="{774F9224-DEC7-4729-B9D1-E6A84798CAA0}" type="pres">
      <dgm:prSet presAssocID="{C63ADA64-51E2-4BDE-AADB-99B7660E040A}" presName="L2TextContainer" presStyleLbl="revTx" presStyleIdx="0" presStyleCnt="10">
        <dgm:presLayoutVars>
          <dgm:bulletEnabled val="1"/>
        </dgm:presLayoutVars>
      </dgm:prSet>
      <dgm:spPr/>
    </dgm:pt>
    <dgm:pt modelId="{69BFA2D5-5935-49AE-9310-B7262FB5E5DE}" type="pres">
      <dgm:prSet presAssocID="{C63ADA64-51E2-4BDE-AADB-99B7660E040A}" presName="L1TextContainer" presStyleLbl="revTx" presStyleIdx="1" presStyleCnt="10">
        <dgm:presLayoutVars>
          <dgm:chMax val="1"/>
          <dgm:chPref val="1"/>
          <dgm:bulletEnabled val="1"/>
        </dgm:presLayoutVars>
      </dgm:prSet>
      <dgm:spPr/>
    </dgm:pt>
    <dgm:pt modelId="{8562F427-C7D9-4049-97BF-D0B616CE380A}" type="pres">
      <dgm:prSet presAssocID="{C63ADA64-51E2-4BDE-AADB-99B7660E040A}" presName="ConnectLine" presStyleLbl="dkBgShp" presStyleIdx="2" presStyleCnt="7"/>
      <dgm:spPr/>
    </dgm:pt>
    <dgm:pt modelId="{9056D0D4-9BE6-4D56-9ED2-1F238C7D5D61}" type="pres">
      <dgm:prSet presAssocID="{C63ADA64-51E2-4BDE-AADB-99B7660E040A}" presName="ConnectorPoint" presStyleCnt="0"/>
      <dgm:spPr/>
    </dgm:pt>
    <dgm:pt modelId="{B2553260-5B8E-4C04-8B5E-34FA4D00F635}" type="pres">
      <dgm:prSet presAssocID="{C63ADA64-51E2-4BDE-AADB-99B7660E040A}" presName="Bullet" presStyleLbl="lnNode1" presStyleIdx="0" presStyleCnt="5"/>
      <dgm:spPr/>
    </dgm:pt>
    <dgm:pt modelId="{BE424B41-359E-42C4-912B-E87C96401FD1}" type="pres">
      <dgm:prSet presAssocID="{C63ADA64-51E2-4BDE-AADB-99B7660E040A}" presName="EmptyPlaceHolder" presStyleCnt="0"/>
      <dgm:spPr/>
    </dgm:pt>
    <dgm:pt modelId="{CA59CCC6-D0FE-4779-A94A-495EFB0BED67}" type="pres">
      <dgm:prSet presAssocID="{09801779-51B7-468B-B740-D6028023CB39}" presName="spaceBetweenRectangles" presStyleCnt="0"/>
      <dgm:spPr/>
    </dgm:pt>
    <dgm:pt modelId="{DC1DB99C-075D-4465-AA2C-E60BA3A98D9F}" type="pres">
      <dgm:prSet presAssocID="{5CDF9F9C-55CB-4CBC-8C8A-A61D04120082}" presName="composite" presStyleCnt="0"/>
      <dgm:spPr/>
    </dgm:pt>
    <dgm:pt modelId="{90C5A475-16AC-405A-8994-A9387DD06F07}" type="pres">
      <dgm:prSet presAssocID="{5CDF9F9C-55CB-4CBC-8C8A-A61D04120082}" presName="DropPinPlaceHolder" presStyleCnt="0"/>
      <dgm:spPr/>
    </dgm:pt>
    <dgm:pt modelId="{7132DA65-441E-40D3-A18B-E28D20817BAE}" type="pres">
      <dgm:prSet presAssocID="{5CDF9F9C-55CB-4CBC-8C8A-A61D04120082}" presName="DropPin" presStyleLbl="alignNode1" presStyleIdx="1" presStyleCnt="5"/>
      <dgm:spPr/>
    </dgm:pt>
    <dgm:pt modelId="{7F4036C0-944C-4834-931E-37043ADBA3AF}" type="pres">
      <dgm:prSet presAssocID="{5CDF9F9C-55CB-4CBC-8C8A-A61D04120082}" presName="Ellipse" presStyleLbl="fgAcc1" presStyleIdx="1" presStyleCnt="5"/>
      <dgm:spPr/>
    </dgm:pt>
    <dgm:pt modelId="{3573A0E1-D58E-4856-A8B4-22BDD41C6BF8}" type="pres">
      <dgm:prSet presAssocID="{5CDF9F9C-55CB-4CBC-8C8A-A61D04120082}" presName="L2TextContainer" presStyleLbl="revTx" presStyleIdx="2" presStyleCnt="10">
        <dgm:presLayoutVars>
          <dgm:bulletEnabled val="1"/>
        </dgm:presLayoutVars>
      </dgm:prSet>
      <dgm:spPr/>
    </dgm:pt>
    <dgm:pt modelId="{38D4AB23-D34D-4A5E-BA57-0A9A5CE357C8}" type="pres">
      <dgm:prSet presAssocID="{5CDF9F9C-55CB-4CBC-8C8A-A61D04120082}" presName="L1TextContainer" presStyleLbl="revTx" presStyleIdx="3" presStyleCnt="10">
        <dgm:presLayoutVars>
          <dgm:chMax val="1"/>
          <dgm:chPref val="1"/>
          <dgm:bulletEnabled val="1"/>
        </dgm:presLayoutVars>
      </dgm:prSet>
      <dgm:spPr/>
    </dgm:pt>
    <dgm:pt modelId="{F8B6B062-6B50-442D-BD76-57DC4274CD36}" type="pres">
      <dgm:prSet presAssocID="{5CDF9F9C-55CB-4CBC-8C8A-A61D04120082}" presName="ConnectLine" presStyleLbl="dkBgShp" presStyleIdx="3" presStyleCnt="7"/>
      <dgm:spPr/>
    </dgm:pt>
    <dgm:pt modelId="{8232E453-2F66-4091-A641-4B5D1DD1828B}" type="pres">
      <dgm:prSet presAssocID="{5CDF9F9C-55CB-4CBC-8C8A-A61D04120082}" presName="ConnectorPoint" presStyleCnt="0"/>
      <dgm:spPr/>
    </dgm:pt>
    <dgm:pt modelId="{BDFB793C-47F0-414C-B4DE-034D7B0147F2}" type="pres">
      <dgm:prSet presAssocID="{5CDF9F9C-55CB-4CBC-8C8A-A61D04120082}" presName="Bullet" presStyleLbl="lnNode1" presStyleIdx="1" presStyleCnt="5"/>
      <dgm:spPr/>
    </dgm:pt>
    <dgm:pt modelId="{0A87A1A0-DC2D-49A4-B779-13168A89A951}" type="pres">
      <dgm:prSet presAssocID="{5CDF9F9C-55CB-4CBC-8C8A-A61D04120082}" presName="EmptyPlaceHolder" presStyleCnt="0"/>
      <dgm:spPr/>
    </dgm:pt>
    <dgm:pt modelId="{AE8B0532-A8E1-4A7E-BD2A-B1A04C4EADC9}" type="pres">
      <dgm:prSet presAssocID="{1073F896-687C-4902-A1BA-969B7B8D45A7}" presName="spaceBetweenRectangles" presStyleCnt="0"/>
      <dgm:spPr/>
    </dgm:pt>
    <dgm:pt modelId="{66375D91-E0F3-4ACA-BFAB-211DC6A3E2BC}" type="pres">
      <dgm:prSet presAssocID="{0C98C572-30A8-4D3F-A1E8-0FF74B72345E}" presName="composite" presStyleCnt="0"/>
      <dgm:spPr/>
    </dgm:pt>
    <dgm:pt modelId="{47DC6C84-0DA7-44B6-9EC8-BCD3F636B42A}" type="pres">
      <dgm:prSet presAssocID="{0C98C572-30A8-4D3F-A1E8-0FF74B72345E}" presName="DropPinPlaceHolder" presStyleCnt="0"/>
      <dgm:spPr/>
    </dgm:pt>
    <dgm:pt modelId="{5E166FEB-B2E8-4A3C-B740-42049C20721C}" type="pres">
      <dgm:prSet presAssocID="{0C98C572-30A8-4D3F-A1E8-0FF74B72345E}" presName="DropPin" presStyleLbl="alignNode1" presStyleIdx="2" presStyleCnt="5"/>
      <dgm:spPr/>
    </dgm:pt>
    <dgm:pt modelId="{150A79DC-9A2E-4C3F-9E57-1830E6655357}" type="pres">
      <dgm:prSet presAssocID="{0C98C572-30A8-4D3F-A1E8-0FF74B72345E}" presName="Ellipse" presStyleLbl="fgAcc1" presStyleIdx="2" presStyleCnt="5"/>
      <dgm:spPr/>
    </dgm:pt>
    <dgm:pt modelId="{728E604D-C020-4A14-890D-160F2ECEB341}" type="pres">
      <dgm:prSet presAssocID="{0C98C572-30A8-4D3F-A1E8-0FF74B72345E}" presName="L2TextContainer" presStyleLbl="revTx" presStyleIdx="4" presStyleCnt="10">
        <dgm:presLayoutVars>
          <dgm:bulletEnabled val="1"/>
        </dgm:presLayoutVars>
      </dgm:prSet>
      <dgm:spPr/>
    </dgm:pt>
    <dgm:pt modelId="{F7F68324-E31C-4EDE-B87A-4EA1634E15BE}" type="pres">
      <dgm:prSet presAssocID="{0C98C572-30A8-4D3F-A1E8-0FF74B72345E}" presName="L1TextContainer" presStyleLbl="revTx" presStyleIdx="5" presStyleCnt="10">
        <dgm:presLayoutVars>
          <dgm:chMax val="1"/>
          <dgm:chPref val="1"/>
          <dgm:bulletEnabled val="1"/>
        </dgm:presLayoutVars>
      </dgm:prSet>
      <dgm:spPr/>
    </dgm:pt>
    <dgm:pt modelId="{7E75FE89-4810-4F36-B708-49CCF5E0A323}" type="pres">
      <dgm:prSet presAssocID="{0C98C572-30A8-4D3F-A1E8-0FF74B72345E}" presName="ConnectLine" presStyleLbl="dkBgShp" presStyleIdx="4" presStyleCnt="7"/>
      <dgm:spPr/>
    </dgm:pt>
    <dgm:pt modelId="{D89D9DDB-FAAC-48EF-8F67-DC40CFE96C29}" type="pres">
      <dgm:prSet presAssocID="{0C98C572-30A8-4D3F-A1E8-0FF74B72345E}" presName="ConnectorPoint" presStyleCnt="0"/>
      <dgm:spPr/>
    </dgm:pt>
    <dgm:pt modelId="{69AFF31E-B1B6-4610-A8AE-0776F2AE90C0}" type="pres">
      <dgm:prSet presAssocID="{0C98C572-30A8-4D3F-A1E8-0FF74B72345E}" presName="Bullet" presStyleLbl="lnNode1" presStyleIdx="2" presStyleCnt="5"/>
      <dgm:spPr/>
    </dgm:pt>
    <dgm:pt modelId="{FF91FD07-0145-4BB4-87EA-C34158BA31D8}" type="pres">
      <dgm:prSet presAssocID="{0C98C572-30A8-4D3F-A1E8-0FF74B72345E}" presName="EmptyPlaceHolder" presStyleCnt="0"/>
      <dgm:spPr/>
    </dgm:pt>
    <dgm:pt modelId="{79E29C23-74EF-4570-9F6D-DEBF00261FE6}" type="pres">
      <dgm:prSet presAssocID="{48B3F21C-BE11-473B-9744-B3A0598AB300}" presName="spaceBetweenRectangles" presStyleCnt="0"/>
      <dgm:spPr/>
    </dgm:pt>
    <dgm:pt modelId="{010B4194-99F1-4B5B-8D81-E98725C020D8}" type="pres">
      <dgm:prSet presAssocID="{C5291135-1E18-466B-A988-D38A91E9E629}" presName="composite" presStyleCnt="0"/>
      <dgm:spPr/>
    </dgm:pt>
    <dgm:pt modelId="{AD49E323-BEB2-4D0F-A8BE-5905A4027AD3}" type="pres">
      <dgm:prSet presAssocID="{C5291135-1E18-466B-A988-D38A91E9E629}" presName="DropPinPlaceHolder" presStyleCnt="0"/>
      <dgm:spPr/>
    </dgm:pt>
    <dgm:pt modelId="{13D0FD92-5CBA-49B5-A266-8AEA7E9943FE}" type="pres">
      <dgm:prSet presAssocID="{C5291135-1E18-466B-A988-D38A91E9E629}" presName="DropPin" presStyleLbl="alignNode1" presStyleIdx="3" presStyleCnt="5"/>
      <dgm:spPr/>
    </dgm:pt>
    <dgm:pt modelId="{E6D143AB-2E7C-43A4-98BB-2395F03D96B5}" type="pres">
      <dgm:prSet presAssocID="{C5291135-1E18-466B-A988-D38A91E9E629}" presName="Ellipse" presStyleLbl="fgAcc1" presStyleIdx="3" presStyleCnt="5"/>
      <dgm:spPr/>
    </dgm:pt>
    <dgm:pt modelId="{AFFC9C6A-C358-4BAE-BCE4-ABD9808FAD05}" type="pres">
      <dgm:prSet presAssocID="{C5291135-1E18-466B-A988-D38A91E9E629}" presName="L2TextContainer" presStyleLbl="revTx" presStyleIdx="6" presStyleCnt="10">
        <dgm:presLayoutVars>
          <dgm:bulletEnabled val="1"/>
        </dgm:presLayoutVars>
      </dgm:prSet>
      <dgm:spPr/>
    </dgm:pt>
    <dgm:pt modelId="{C6260B0E-E913-4357-86C6-F85EB38400A0}" type="pres">
      <dgm:prSet presAssocID="{C5291135-1E18-466B-A988-D38A91E9E629}" presName="L1TextContainer" presStyleLbl="revTx" presStyleIdx="7" presStyleCnt="10">
        <dgm:presLayoutVars>
          <dgm:chMax val="1"/>
          <dgm:chPref val="1"/>
          <dgm:bulletEnabled val="1"/>
        </dgm:presLayoutVars>
      </dgm:prSet>
      <dgm:spPr/>
    </dgm:pt>
    <dgm:pt modelId="{8019C1D2-F32D-40E7-AA16-BACCF37D4881}" type="pres">
      <dgm:prSet presAssocID="{C5291135-1E18-466B-A988-D38A91E9E629}" presName="ConnectLine" presStyleLbl="dkBgShp" presStyleIdx="5" presStyleCnt="7"/>
      <dgm:spPr/>
    </dgm:pt>
    <dgm:pt modelId="{5DCB9504-31D7-4844-A95E-5C0DE4521C6F}" type="pres">
      <dgm:prSet presAssocID="{C5291135-1E18-466B-A988-D38A91E9E629}" presName="ConnectorPoint" presStyleCnt="0"/>
      <dgm:spPr/>
    </dgm:pt>
    <dgm:pt modelId="{89E4EBB9-54C7-4E92-8D9B-BF7ABB15A557}" type="pres">
      <dgm:prSet presAssocID="{C5291135-1E18-466B-A988-D38A91E9E629}" presName="Bullet" presStyleLbl="lnNode1" presStyleIdx="3" presStyleCnt="5"/>
      <dgm:spPr/>
    </dgm:pt>
    <dgm:pt modelId="{9E0528FF-94A8-4207-B705-9F008579DDBB}" type="pres">
      <dgm:prSet presAssocID="{C5291135-1E18-466B-A988-D38A91E9E629}" presName="EmptyPlaceHolder" presStyleCnt="0"/>
      <dgm:spPr/>
    </dgm:pt>
    <dgm:pt modelId="{2461FAB7-4BD8-4B8C-A12C-910162703CED}" type="pres">
      <dgm:prSet presAssocID="{AED00DA5-9AE0-4B6E-9D22-F5FA4748538E}" presName="spaceBetweenRectangles" presStyleCnt="0"/>
      <dgm:spPr/>
    </dgm:pt>
    <dgm:pt modelId="{C25E563D-D719-4E02-8BE4-EE687639A116}" type="pres">
      <dgm:prSet presAssocID="{99B74E93-174A-4883-83F1-E4E90D5C8CB9}" presName="composite" presStyleCnt="0"/>
      <dgm:spPr/>
    </dgm:pt>
    <dgm:pt modelId="{36F3BAD5-D624-4729-B3C2-EAC91DD761E8}" type="pres">
      <dgm:prSet presAssocID="{99B74E93-174A-4883-83F1-E4E90D5C8CB9}" presName="DropPinPlaceHolder" presStyleCnt="0"/>
      <dgm:spPr/>
    </dgm:pt>
    <dgm:pt modelId="{B2B351B8-8A77-4809-8FFC-15CB8C5B1944}" type="pres">
      <dgm:prSet presAssocID="{99B74E93-174A-4883-83F1-E4E90D5C8CB9}" presName="DropPin" presStyleLbl="alignNode1" presStyleIdx="4" presStyleCnt="5"/>
      <dgm:spPr/>
    </dgm:pt>
    <dgm:pt modelId="{2690D30B-B3B9-4A72-A100-378C0E70E4B4}" type="pres">
      <dgm:prSet presAssocID="{99B74E93-174A-4883-83F1-E4E90D5C8CB9}" presName="Ellipse" presStyleLbl="fgAcc1" presStyleIdx="4" presStyleCnt="5"/>
      <dgm:spPr/>
    </dgm:pt>
    <dgm:pt modelId="{2ACFE297-118D-4793-9C94-1FB715A9E04A}" type="pres">
      <dgm:prSet presAssocID="{99B74E93-174A-4883-83F1-E4E90D5C8CB9}" presName="L2TextContainer" presStyleLbl="revTx" presStyleIdx="8" presStyleCnt="10">
        <dgm:presLayoutVars>
          <dgm:bulletEnabled val="1"/>
        </dgm:presLayoutVars>
      </dgm:prSet>
      <dgm:spPr/>
    </dgm:pt>
    <dgm:pt modelId="{D06A2249-783E-420C-91CD-2005A917B1C9}" type="pres">
      <dgm:prSet presAssocID="{99B74E93-174A-4883-83F1-E4E90D5C8CB9}" presName="L1TextContainer" presStyleLbl="revTx" presStyleIdx="9" presStyleCnt="10">
        <dgm:presLayoutVars>
          <dgm:chMax val="1"/>
          <dgm:chPref val="1"/>
          <dgm:bulletEnabled val="1"/>
        </dgm:presLayoutVars>
      </dgm:prSet>
      <dgm:spPr/>
    </dgm:pt>
    <dgm:pt modelId="{802556B2-445D-4299-8C59-8B4E94EB4F99}" type="pres">
      <dgm:prSet presAssocID="{99B74E93-174A-4883-83F1-E4E90D5C8CB9}" presName="ConnectLine" presStyleLbl="dkBgShp" presStyleIdx="6" presStyleCnt="7"/>
      <dgm:spPr/>
    </dgm:pt>
    <dgm:pt modelId="{C3DC2C86-2312-44D3-B6F0-F352C6E7CA01}" type="pres">
      <dgm:prSet presAssocID="{99B74E93-174A-4883-83F1-E4E90D5C8CB9}" presName="ConnectorPoint" presStyleCnt="0"/>
      <dgm:spPr/>
    </dgm:pt>
    <dgm:pt modelId="{587D43D2-0BF7-466D-A0E2-E0FF6B68EAB5}" type="pres">
      <dgm:prSet presAssocID="{99B74E93-174A-4883-83F1-E4E90D5C8CB9}" presName="Bullet" presStyleLbl="lnNode1" presStyleIdx="4" presStyleCnt="5"/>
      <dgm:spPr/>
    </dgm:pt>
    <dgm:pt modelId="{93B5A075-C7A5-4DF2-AE1B-E5B081B34132}" type="pres">
      <dgm:prSet presAssocID="{99B74E93-174A-4883-83F1-E4E90D5C8CB9}" presName="EmptyPlaceHolder" presStyleCnt="0"/>
      <dgm:spPr/>
    </dgm:pt>
  </dgm:ptLst>
  <dgm:cxnLst>
    <dgm:cxn modelId="{A9655309-ACE2-4574-B7EB-6AFD3FEFB56B}" srcId="{15CDD580-6678-4905-872D-42D672DA8050}" destId="{99B74E93-174A-4883-83F1-E4E90D5C8CB9}" srcOrd="4" destOrd="0" parTransId="{C51C939B-209C-446D-9E5E-3A4037114216}" sibTransId="{5DF43605-3C1B-453A-A23D-25836BC2511C}"/>
    <dgm:cxn modelId="{6D24BC09-6DBB-424D-95D6-74E39D0247EB}" srcId="{C5291135-1E18-466B-A988-D38A91E9E629}" destId="{FCBD751A-A163-45A3-B069-4FA22E380851}" srcOrd="0" destOrd="0" parTransId="{C27529DD-0EA2-4F36-BAB1-374D67CA8F8E}" sibTransId="{B9E6E1BC-4CDF-4840-A0E4-E148F07916C3}"/>
    <dgm:cxn modelId="{0EDC2717-64AD-404D-A872-F05E0DAE4A6B}" type="presOf" srcId="{99B74E93-174A-4883-83F1-E4E90D5C8CB9}" destId="{D06A2249-783E-420C-91CD-2005A917B1C9}" srcOrd="0" destOrd="0" presId="urn:microsoft.com/office/officeart/2024/layout/BulletTimelineInverted"/>
    <dgm:cxn modelId="{D414F31F-1F26-4CD0-85A9-71FBECD5D700}" srcId="{C63ADA64-51E2-4BDE-AADB-99B7660E040A}" destId="{7706BF2F-CFE7-4B68-9424-1E17EB30B170}" srcOrd="0" destOrd="0" parTransId="{FEBDF874-229C-4B11-B6F3-7B804642182F}" sibTransId="{BC2D3CF2-0928-476A-A842-37A7DFD2FC41}"/>
    <dgm:cxn modelId="{FB7AA025-FBA8-4FE6-91A0-D54FF549996B}" type="presOf" srcId="{FCBD751A-A163-45A3-B069-4FA22E380851}" destId="{AFFC9C6A-C358-4BAE-BCE4-ABD9808FAD05}" srcOrd="0" destOrd="0" presId="urn:microsoft.com/office/officeart/2024/layout/BulletTimelineInverted"/>
    <dgm:cxn modelId="{2E7C9C2A-CB47-4C64-92BF-508CA37BA9B5}" srcId="{99B74E93-174A-4883-83F1-E4E90D5C8CB9}" destId="{6BC5B202-D43A-4DFF-8E99-A7A7327CFB05}" srcOrd="0" destOrd="0" parTransId="{B02A0F2F-3735-4079-A23C-C2E83D7D83DF}" sibTransId="{2ADE8965-EEDA-4691-A612-C41F3D64A67C}"/>
    <dgm:cxn modelId="{CF534C33-8467-40F7-ADC5-082E0A33B762}" srcId="{15CDD580-6678-4905-872D-42D672DA8050}" destId="{C63ADA64-51E2-4BDE-AADB-99B7660E040A}" srcOrd="0" destOrd="0" parTransId="{D2D01946-3FC6-4CAA-91EE-A28C7ECF06CD}" sibTransId="{09801779-51B7-468B-B740-D6028023CB39}"/>
    <dgm:cxn modelId="{D861543B-784E-408C-B433-E1FAC4B77283}" type="presOf" srcId="{7706BF2F-CFE7-4B68-9424-1E17EB30B170}" destId="{774F9224-DEC7-4729-B9D1-E6A84798CAA0}" srcOrd="0" destOrd="0" presId="urn:microsoft.com/office/officeart/2024/layout/BulletTimelineInverted"/>
    <dgm:cxn modelId="{1273635F-1E8B-4B14-B050-A1193261EC30}" srcId="{15CDD580-6678-4905-872D-42D672DA8050}" destId="{5CDF9F9C-55CB-4CBC-8C8A-A61D04120082}" srcOrd="1" destOrd="0" parTransId="{6A2A3892-4467-4598-A2D2-A544DFFCC7BA}" sibTransId="{1073F896-687C-4902-A1BA-969B7B8D45A7}"/>
    <dgm:cxn modelId="{F3CE1850-96D4-4E9F-943B-87C63564D7EA}" srcId="{0C98C572-30A8-4D3F-A1E8-0FF74B72345E}" destId="{7524204F-85E0-4413-AF17-DDBA695B6C08}" srcOrd="0" destOrd="0" parTransId="{2BC05076-2C76-4E09-B1EE-C7945980005F}" sibTransId="{3CAED366-743C-4446-ACFE-86DE281078D0}"/>
    <dgm:cxn modelId="{3C922052-4942-4530-AC1C-98B9BB1F0518}" type="presOf" srcId="{5CDF9F9C-55CB-4CBC-8C8A-A61D04120082}" destId="{38D4AB23-D34D-4A5E-BA57-0A9A5CE357C8}" srcOrd="0" destOrd="0" presId="urn:microsoft.com/office/officeart/2024/layout/BulletTimelineInverted"/>
    <dgm:cxn modelId="{B4F6A856-B0F9-4A19-86CD-4522A96C2E49}" type="presOf" srcId="{1928D8A7-38EB-4365-8DE3-A204D6634480}" destId="{3573A0E1-D58E-4856-A8B4-22BDD41C6BF8}" srcOrd="0" destOrd="0" presId="urn:microsoft.com/office/officeart/2024/layout/BulletTimelineInverted"/>
    <dgm:cxn modelId="{B86E7982-E461-44DE-9CF2-A1A6F143D6F4}" type="presOf" srcId="{0C98C572-30A8-4D3F-A1E8-0FF74B72345E}" destId="{F7F68324-E31C-4EDE-B87A-4EA1634E15BE}" srcOrd="0" destOrd="0" presId="urn:microsoft.com/office/officeart/2024/layout/BulletTimelineInverted"/>
    <dgm:cxn modelId="{E4676B8F-1FD7-4518-AAD5-B54E18735AD6}" srcId="{15CDD580-6678-4905-872D-42D672DA8050}" destId="{0C98C572-30A8-4D3F-A1E8-0FF74B72345E}" srcOrd="2" destOrd="0" parTransId="{30560E70-5F3E-4173-A491-ACCCC512D5EE}" sibTransId="{48B3F21C-BE11-473B-9744-B3A0598AB300}"/>
    <dgm:cxn modelId="{F569B193-8584-4C7C-AB03-30BDFC002A84}" type="presOf" srcId="{6BC5B202-D43A-4DFF-8E99-A7A7327CFB05}" destId="{2ACFE297-118D-4793-9C94-1FB715A9E04A}" srcOrd="0" destOrd="0" presId="urn:microsoft.com/office/officeart/2024/layout/BulletTimelineInverted"/>
    <dgm:cxn modelId="{2B1FB993-688F-4B6E-8B10-2ADB27A194DB}" srcId="{5CDF9F9C-55CB-4CBC-8C8A-A61D04120082}" destId="{1928D8A7-38EB-4365-8DE3-A204D6634480}" srcOrd="0" destOrd="0" parTransId="{CEF57840-5037-4091-BCD3-B628946D7181}" sibTransId="{21549A2C-74E8-418E-866E-2C0F973E0994}"/>
    <dgm:cxn modelId="{C30180AF-E13E-4991-84B5-95656C00A02E}" srcId="{15CDD580-6678-4905-872D-42D672DA8050}" destId="{C5291135-1E18-466B-A988-D38A91E9E629}" srcOrd="3" destOrd="0" parTransId="{A4810485-609C-4D0C-B229-A42337EE8733}" sibTransId="{AED00DA5-9AE0-4B6E-9D22-F5FA4748538E}"/>
    <dgm:cxn modelId="{7B7CEFD2-B126-4E85-A322-A12BA6AE997F}" type="presOf" srcId="{C63ADA64-51E2-4BDE-AADB-99B7660E040A}" destId="{69BFA2D5-5935-49AE-9310-B7262FB5E5DE}" srcOrd="0" destOrd="0" presId="urn:microsoft.com/office/officeart/2024/layout/BulletTimelineInverted"/>
    <dgm:cxn modelId="{71B1F0E0-5D64-4CA5-8432-C2F483699E36}" type="presOf" srcId="{C5291135-1E18-466B-A988-D38A91E9E629}" destId="{C6260B0E-E913-4357-86C6-F85EB38400A0}" srcOrd="0" destOrd="0" presId="urn:microsoft.com/office/officeart/2024/layout/BulletTimelineInverted"/>
    <dgm:cxn modelId="{875465F3-D327-4265-83EE-B40661722099}" type="presOf" srcId="{7524204F-85E0-4413-AF17-DDBA695B6C08}" destId="{728E604D-C020-4A14-890D-160F2ECEB341}" srcOrd="0" destOrd="0" presId="urn:microsoft.com/office/officeart/2024/layout/BulletTimelineInverted"/>
    <dgm:cxn modelId="{F6B53EFD-F84D-4829-9B46-E49E89260589}" type="presOf" srcId="{15CDD580-6678-4905-872D-42D672DA8050}" destId="{B2333E3F-587D-4ACF-8895-EB1C97A4A0A9}" srcOrd="0" destOrd="0" presId="urn:microsoft.com/office/officeart/2024/layout/BulletTimelineInverted"/>
    <dgm:cxn modelId="{53640207-F205-48CF-9254-EC2AF1084E43}" type="presParOf" srcId="{B2333E3F-587D-4ACF-8895-EB1C97A4A0A9}" destId="{32F8983B-32DD-4D70-99EA-8E3DD2309564}" srcOrd="0" destOrd="0" presId="urn:microsoft.com/office/officeart/2024/layout/BulletTimelineInverted"/>
    <dgm:cxn modelId="{34E7C749-91DD-48F7-B13C-5D1F8AD4E9B8}" type="presParOf" srcId="{32F8983B-32DD-4D70-99EA-8E3DD2309564}" destId="{D25B52DC-478E-40A0-AFEE-2133BA015480}" srcOrd="0" destOrd="0" presId="urn:microsoft.com/office/officeart/2024/layout/BulletTimelineInverted"/>
    <dgm:cxn modelId="{8C046583-0BE5-492B-B232-190D3C438D4A}" type="presParOf" srcId="{32F8983B-32DD-4D70-99EA-8E3DD2309564}" destId="{30CD834C-1282-4628-9DEB-1F9D9ADB511A}" srcOrd="1" destOrd="0" presId="urn:microsoft.com/office/officeart/2024/layout/BulletTimelineInverted"/>
    <dgm:cxn modelId="{B8DCF3DB-99F6-4843-8DF7-57C579E8F645}" type="presParOf" srcId="{B2333E3F-587D-4ACF-8895-EB1C97A4A0A9}" destId="{8180D866-60A3-4E7F-9472-18915D4995FF}" srcOrd="1" destOrd="0" presId="urn:microsoft.com/office/officeart/2024/layout/BulletTimelineInverted"/>
    <dgm:cxn modelId="{167397E8-1DB2-46D4-950E-1F994E099EB5}" type="presParOf" srcId="{8180D866-60A3-4E7F-9472-18915D4995FF}" destId="{DFEED6EE-2382-4329-AB92-2193451A89F6}" srcOrd="0" destOrd="0" presId="urn:microsoft.com/office/officeart/2024/layout/BulletTimelineInverted"/>
    <dgm:cxn modelId="{C30A9AB0-8F25-485A-875D-C08771639C0C}" type="presParOf" srcId="{DFEED6EE-2382-4329-AB92-2193451A89F6}" destId="{1D8E4DEB-41BE-4234-A3BC-B4FC961A6D44}" srcOrd="0" destOrd="0" presId="urn:microsoft.com/office/officeart/2024/layout/BulletTimelineInverted"/>
    <dgm:cxn modelId="{8DCAABEE-ED00-4BA4-9B5C-B50E9E1AE40F}" type="presParOf" srcId="{1D8E4DEB-41BE-4234-A3BC-B4FC961A6D44}" destId="{89DAB107-EFAE-4E5D-827E-0241BC535698}" srcOrd="0" destOrd="0" presId="urn:microsoft.com/office/officeart/2024/layout/BulletTimelineInverted"/>
    <dgm:cxn modelId="{2FF88001-DB2C-4E57-9878-8FD1E85F13D4}" type="presParOf" srcId="{1D8E4DEB-41BE-4234-A3BC-B4FC961A6D44}" destId="{F50A4656-97BF-4308-BB6F-3A1A3123D9F6}" srcOrd="1" destOrd="0" presId="urn:microsoft.com/office/officeart/2024/layout/BulletTimelineInverted"/>
    <dgm:cxn modelId="{793BA2BB-B1A4-4C52-B4CD-FD1C5923395D}" type="presParOf" srcId="{DFEED6EE-2382-4329-AB92-2193451A89F6}" destId="{774F9224-DEC7-4729-B9D1-E6A84798CAA0}" srcOrd="1" destOrd="0" presId="urn:microsoft.com/office/officeart/2024/layout/BulletTimelineInverted"/>
    <dgm:cxn modelId="{3FD00221-A3A6-42E0-8592-2EA1690FFD8F}" type="presParOf" srcId="{DFEED6EE-2382-4329-AB92-2193451A89F6}" destId="{69BFA2D5-5935-49AE-9310-B7262FB5E5DE}" srcOrd="2" destOrd="0" presId="urn:microsoft.com/office/officeart/2024/layout/BulletTimelineInverted"/>
    <dgm:cxn modelId="{03BCB9A4-3461-461A-9C68-A77CB4A852B5}" type="presParOf" srcId="{DFEED6EE-2382-4329-AB92-2193451A89F6}" destId="{8562F427-C7D9-4049-97BF-D0B616CE380A}" srcOrd="3" destOrd="0" presId="urn:microsoft.com/office/officeart/2024/layout/BulletTimelineInverted"/>
    <dgm:cxn modelId="{663ECAB8-689C-41F6-88FF-03ACF6593BD0}" type="presParOf" srcId="{DFEED6EE-2382-4329-AB92-2193451A89F6}" destId="{9056D0D4-9BE6-4D56-9ED2-1F238C7D5D61}" srcOrd="4" destOrd="0" presId="urn:microsoft.com/office/officeart/2024/layout/BulletTimelineInverted"/>
    <dgm:cxn modelId="{F08D29CB-7915-4964-A17E-CBE85384B6FF}" type="presParOf" srcId="{9056D0D4-9BE6-4D56-9ED2-1F238C7D5D61}" destId="{B2553260-5B8E-4C04-8B5E-34FA4D00F635}" srcOrd="0" destOrd="0" presId="urn:microsoft.com/office/officeart/2024/layout/BulletTimelineInverted"/>
    <dgm:cxn modelId="{1830D339-9608-4749-8F9E-D6542D29B354}" type="presParOf" srcId="{DFEED6EE-2382-4329-AB92-2193451A89F6}" destId="{BE424B41-359E-42C4-912B-E87C96401FD1}" srcOrd="5" destOrd="0" presId="urn:microsoft.com/office/officeart/2024/layout/BulletTimelineInverted"/>
    <dgm:cxn modelId="{F8D32878-79A3-49F3-BB3C-14333FC49D87}" type="presParOf" srcId="{8180D866-60A3-4E7F-9472-18915D4995FF}" destId="{CA59CCC6-D0FE-4779-A94A-495EFB0BED67}" srcOrd="1" destOrd="0" presId="urn:microsoft.com/office/officeart/2024/layout/BulletTimelineInverted"/>
    <dgm:cxn modelId="{B2DF6A77-3F56-456D-AC4E-69D0F1664893}" type="presParOf" srcId="{8180D866-60A3-4E7F-9472-18915D4995FF}" destId="{DC1DB99C-075D-4465-AA2C-E60BA3A98D9F}" srcOrd="2" destOrd="0" presId="urn:microsoft.com/office/officeart/2024/layout/BulletTimelineInverted"/>
    <dgm:cxn modelId="{C00BD69A-6A36-4838-AF22-70DA2346FC6A}" type="presParOf" srcId="{DC1DB99C-075D-4465-AA2C-E60BA3A98D9F}" destId="{90C5A475-16AC-405A-8994-A9387DD06F07}" srcOrd="0" destOrd="0" presId="urn:microsoft.com/office/officeart/2024/layout/BulletTimelineInverted"/>
    <dgm:cxn modelId="{885404D1-F48A-47F8-9BDD-6455E55425EE}" type="presParOf" srcId="{90C5A475-16AC-405A-8994-A9387DD06F07}" destId="{7132DA65-441E-40D3-A18B-E28D20817BAE}" srcOrd="0" destOrd="0" presId="urn:microsoft.com/office/officeart/2024/layout/BulletTimelineInverted"/>
    <dgm:cxn modelId="{AE773DE9-81EE-4B21-BA7F-7C207D347F57}" type="presParOf" srcId="{90C5A475-16AC-405A-8994-A9387DD06F07}" destId="{7F4036C0-944C-4834-931E-37043ADBA3AF}" srcOrd="1" destOrd="0" presId="urn:microsoft.com/office/officeart/2024/layout/BulletTimelineInverted"/>
    <dgm:cxn modelId="{3B8386B3-1C22-44C3-B06F-FE482F4F7A6D}" type="presParOf" srcId="{DC1DB99C-075D-4465-AA2C-E60BA3A98D9F}" destId="{3573A0E1-D58E-4856-A8B4-22BDD41C6BF8}" srcOrd="1" destOrd="0" presId="urn:microsoft.com/office/officeart/2024/layout/BulletTimelineInverted"/>
    <dgm:cxn modelId="{043B67CC-12DF-4AB5-A718-7AB2848CD485}" type="presParOf" srcId="{DC1DB99C-075D-4465-AA2C-E60BA3A98D9F}" destId="{38D4AB23-D34D-4A5E-BA57-0A9A5CE357C8}" srcOrd="2" destOrd="0" presId="urn:microsoft.com/office/officeart/2024/layout/BulletTimelineInverted"/>
    <dgm:cxn modelId="{DDC3BD51-F58A-40B3-B262-E122D03A9CFB}" type="presParOf" srcId="{DC1DB99C-075D-4465-AA2C-E60BA3A98D9F}" destId="{F8B6B062-6B50-442D-BD76-57DC4274CD36}" srcOrd="3" destOrd="0" presId="urn:microsoft.com/office/officeart/2024/layout/BulletTimelineInverted"/>
    <dgm:cxn modelId="{ABA903E7-BF7D-4C4E-AE9F-8147ADC2DD40}" type="presParOf" srcId="{DC1DB99C-075D-4465-AA2C-E60BA3A98D9F}" destId="{8232E453-2F66-4091-A641-4B5D1DD1828B}" srcOrd="4" destOrd="0" presId="urn:microsoft.com/office/officeart/2024/layout/BulletTimelineInverted"/>
    <dgm:cxn modelId="{D9C6F836-18A1-4318-8672-9F66E156E420}" type="presParOf" srcId="{8232E453-2F66-4091-A641-4B5D1DD1828B}" destId="{BDFB793C-47F0-414C-B4DE-034D7B0147F2}" srcOrd="0" destOrd="0" presId="urn:microsoft.com/office/officeart/2024/layout/BulletTimelineInverted"/>
    <dgm:cxn modelId="{9E74B532-B571-4CA6-9B73-244DA396AC6B}" type="presParOf" srcId="{DC1DB99C-075D-4465-AA2C-E60BA3A98D9F}" destId="{0A87A1A0-DC2D-49A4-B779-13168A89A951}" srcOrd="5" destOrd="0" presId="urn:microsoft.com/office/officeart/2024/layout/BulletTimelineInverted"/>
    <dgm:cxn modelId="{D8CCE4CC-B7A8-48BC-912F-EBA5EA99ABD9}" type="presParOf" srcId="{8180D866-60A3-4E7F-9472-18915D4995FF}" destId="{AE8B0532-A8E1-4A7E-BD2A-B1A04C4EADC9}" srcOrd="3" destOrd="0" presId="urn:microsoft.com/office/officeart/2024/layout/BulletTimelineInverted"/>
    <dgm:cxn modelId="{F4091D44-2791-4F55-8E4F-082079595D9A}" type="presParOf" srcId="{8180D866-60A3-4E7F-9472-18915D4995FF}" destId="{66375D91-E0F3-4ACA-BFAB-211DC6A3E2BC}" srcOrd="4" destOrd="0" presId="urn:microsoft.com/office/officeart/2024/layout/BulletTimelineInverted"/>
    <dgm:cxn modelId="{3F88009C-58F6-4BD1-826C-7F81A61B7FFC}" type="presParOf" srcId="{66375D91-E0F3-4ACA-BFAB-211DC6A3E2BC}" destId="{47DC6C84-0DA7-44B6-9EC8-BCD3F636B42A}" srcOrd="0" destOrd="0" presId="urn:microsoft.com/office/officeart/2024/layout/BulletTimelineInverted"/>
    <dgm:cxn modelId="{33D7B57D-978D-4381-8626-9D862ED3368D}" type="presParOf" srcId="{47DC6C84-0DA7-44B6-9EC8-BCD3F636B42A}" destId="{5E166FEB-B2E8-4A3C-B740-42049C20721C}" srcOrd="0" destOrd="0" presId="urn:microsoft.com/office/officeart/2024/layout/BulletTimelineInverted"/>
    <dgm:cxn modelId="{5EF8B6F3-6F2D-46E9-8749-42FA181DD6AD}" type="presParOf" srcId="{47DC6C84-0DA7-44B6-9EC8-BCD3F636B42A}" destId="{150A79DC-9A2E-4C3F-9E57-1830E6655357}" srcOrd="1" destOrd="0" presId="urn:microsoft.com/office/officeart/2024/layout/BulletTimelineInverted"/>
    <dgm:cxn modelId="{3884DA6E-6B84-428C-8DAA-FFA417618EAA}" type="presParOf" srcId="{66375D91-E0F3-4ACA-BFAB-211DC6A3E2BC}" destId="{728E604D-C020-4A14-890D-160F2ECEB341}" srcOrd="1" destOrd="0" presId="urn:microsoft.com/office/officeart/2024/layout/BulletTimelineInverted"/>
    <dgm:cxn modelId="{CC7F01EB-EF9B-4448-9D36-55C99733389E}" type="presParOf" srcId="{66375D91-E0F3-4ACA-BFAB-211DC6A3E2BC}" destId="{F7F68324-E31C-4EDE-B87A-4EA1634E15BE}" srcOrd="2" destOrd="0" presId="urn:microsoft.com/office/officeart/2024/layout/BulletTimelineInverted"/>
    <dgm:cxn modelId="{5849F465-375F-4732-9CA2-C646820FD1B8}" type="presParOf" srcId="{66375D91-E0F3-4ACA-BFAB-211DC6A3E2BC}" destId="{7E75FE89-4810-4F36-B708-49CCF5E0A323}" srcOrd="3" destOrd="0" presId="urn:microsoft.com/office/officeart/2024/layout/BulletTimelineInverted"/>
    <dgm:cxn modelId="{D419BDC5-C4AF-4531-B0BB-FDBB410C2398}" type="presParOf" srcId="{66375D91-E0F3-4ACA-BFAB-211DC6A3E2BC}" destId="{D89D9DDB-FAAC-48EF-8F67-DC40CFE96C29}" srcOrd="4" destOrd="0" presId="urn:microsoft.com/office/officeart/2024/layout/BulletTimelineInverted"/>
    <dgm:cxn modelId="{E29F66C9-9294-4F7F-81AF-154A17BC981D}" type="presParOf" srcId="{D89D9DDB-FAAC-48EF-8F67-DC40CFE96C29}" destId="{69AFF31E-B1B6-4610-A8AE-0776F2AE90C0}" srcOrd="0" destOrd="0" presId="urn:microsoft.com/office/officeart/2024/layout/BulletTimelineInverted"/>
    <dgm:cxn modelId="{12787CBB-2190-4AA1-8943-C35D4FDE1668}" type="presParOf" srcId="{66375D91-E0F3-4ACA-BFAB-211DC6A3E2BC}" destId="{FF91FD07-0145-4BB4-87EA-C34158BA31D8}" srcOrd="5" destOrd="0" presId="urn:microsoft.com/office/officeart/2024/layout/BulletTimelineInverted"/>
    <dgm:cxn modelId="{5F014E24-92AE-42DB-9704-16F070363F14}" type="presParOf" srcId="{8180D866-60A3-4E7F-9472-18915D4995FF}" destId="{79E29C23-74EF-4570-9F6D-DEBF00261FE6}" srcOrd="5" destOrd="0" presId="urn:microsoft.com/office/officeart/2024/layout/BulletTimelineInverted"/>
    <dgm:cxn modelId="{1BF178E8-27C3-4E92-B220-B756A41B3929}" type="presParOf" srcId="{8180D866-60A3-4E7F-9472-18915D4995FF}" destId="{010B4194-99F1-4B5B-8D81-E98725C020D8}" srcOrd="6" destOrd="0" presId="urn:microsoft.com/office/officeart/2024/layout/BulletTimelineInverted"/>
    <dgm:cxn modelId="{506F6B80-9DFB-43F9-B0C5-062C882208A4}" type="presParOf" srcId="{010B4194-99F1-4B5B-8D81-E98725C020D8}" destId="{AD49E323-BEB2-4D0F-A8BE-5905A4027AD3}" srcOrd="0" destOrd="0" presId="urn:microsoft.com/office/officeart/2024/layout/BulletTimelineInverted"/>
    <dgm:cxn modelId="{0BC5C281-BCEA-483E-91F2-7D3AE003F07C}" type="presParOf" srcId="{AD49E323-BEB2-4D0F-A8BE-5905A4027AD3}" destId="{13D0FD92-5CBA-49B5-A266-8AEA7E9943FE}" srcOrd="0" destOrd="0" presId="urn:microsoft.com/office/officeart/2024/layout/BulletTimelineInverted"/>
    <dgm:cxn modelId="{05BE987B-9DB8-407E-92FC-91B72F8191FB}" type="presParOf" srcId="{AD49E323-BEB2-4D0F-A8BE-5905A4027AD3}" destId="{E6D143AB-2E7C-43A4-98BB-2395F03D96B5}" srcOrd="1" destOrd="0" presId="urn:microsoft.com/office/officeart/2024/layout/BulletTimelineInverted"/>
    <dgm:cxn modelId="{67157CD3-8A42-4225-A8BF-700A57FAD8A9}" type="presParOf" srcId="{010B4194-99F1-4B5B-8D81-E98725C020D8}" destId="{AFFC9C6A-C358-4BAE-BCE4-ABD9808FAD05}" srcOrd="1" destOrd="0" presId="urn:microsoft.com/office/officeart/2024/layout/BulletTimelineInverted"/>
    <dgm:cxn modelId="{A3CF72E3-4C89-41D2-A994-CD01683D68EB}" type="presParOf" srcId="{010B4194-99F1-4B5B-8D81-E98725C020D8}" destId="{C6260B0E-E913-4357-86C6-F85EB38400A0}" srcOrd="2" destOrd="0" presId="urn:microsoft.com/office/officeart/2024/layout/BulletTimelineInverted"/>
    <dgm:cxn modelId="{6D06C613-DDC6-4105-879B-F83CC882ACC8}" type="presParOf" srcId="{010B4194-99F1-4B5B-8D81-E98725C020D8}" destId="{8019C1D2-F32D-40E7-AA16-BACCF37D4881}" srcOrd="3" destOrd="0" presId="urn:microsoft.com/office/officeart/2024/layout/BulletTimelineInverted"/>
    <dgm:cxn modelId="{16881231-EBC0-4100-BC0F-CEFF830732E2}" type="presParOf" srcId="{010B4194-99F1-4B5B-8D81-E98725C020D8}" destId="{5DCB9504-31D7-4844-A95E-5C0DE4521C6F}" srcOrd="4" destOrd="0" presId="urn:microsoft.com/office/officeart/2024/layout/BulletTimelineInverted"/>
    <dgm:cxn modelId="{662FBD5D-3EDF-4EF7-8C51-F066F0AF8AED}" type="presParOf" srcId="{5DCB9504-31D7-4844-A95E-5C0DE4521C6F}" destId="{89E4EBB9-54C7-4E92-8D9B-BF7ABB15A557}" srcOrd="0" destOrd="0" presId="urn:microsoft.com/office/officeart/2024/layout/BulletTimelineInverted"/>
    <dgm:cxn modelId="{F0EEE896-DA9E-470C-AA15-13214A83EA67}" type="presParOf" srcId="{010B4194-99F1-4B5B-8D81-E98725C020D8}" destId="{9E0528FF-94A8-4207-B705-9F008579DDBB}" srcOrd="5" destOrd="0" presId="urn:microsoft.com/office/officeart/2024/layout/BulletTimelineInverted"/>
    <dgm:cxn modelId="{8638C4FB-2449-46B8-ADB2-AF912D2DE986}" type="presParOf" srcId="{8180D866-60A3-4E7F-9472-18915D4995FF}" destId="{2461FAB7-4BD8-4B8C-A12C-910162703CED}" srcOrd="7" destOrd="0" presId="urn:microsoft.com/office/officeart/2024/layout/BulletTimelineInverted"/>
    <dgm:cxn modelId="{C05C450B-08FD-4128-9DE6-7853826423DE}" type="presParOf" srcId="{8180D866-60A3-4E7F-9472-18915D4995FF}" destId="{C25E563D-D719-4E02-8BE4-EE687639A116}" srcOrd="8" destOrd="0" presId="urn:microsoft.com/office/officeart/2024/layout/BulletTimelineInverted"/>
    <dgm:cxn modelId="{4B661061-AD8F-4C5D-BF7D-50CBD1919188}" type="presParOf" srcId="{C25E563D-D719-4E02-8BE4-EE687639A116}" destId="{36F3BAD5-D624-4729-B3C2-EAC91DD761E8}" srcOrd="0" destOrd="0" presId="urn:microsoft.com/office/officeart/2024/layout/BulletTimelineInverted"/>
    <dgm:cxn modelId="{20FC9693-6510-4DB8-972E-062AC45A6F40}" type="presParOf" srcId="{36F3BAD5-D624-4729-B3C2-EAC91DD761E8}" destId="{B2B351B8-8A77-4809-8FFC-15CB8C5B1944}" srcOrd="0" destOrd="0" presId="urn:microsoft.com/office/officeart/2024/layout/BulletTimelineInverted"/>
    <dgm:cxn modelId="{89F735EA-7C07-4251-A4F1-6CE8D643EE8E}" type="presParOf" srcId="{36F3BAD5-D624-4729-B3C2-EAC91DD761E8}" destId="{2690D30B-B3B9-4A72-A100-378C0E70E4B4}" srcOrd="1" destOrd="0" presId="urn:microsoft.com/office/officeart/2024/layout/BulletTimelineInverted"/>
    <dgm:cxn modelId="{314036B2-E483-4000-93DD-74055DF0CFD7}" type="presParOf" srcId="{C25E563D-D719-4E02-8BE4-EE687639A116}" destId="{2ACFE297-118D-4793-9C94-1FB715A9E04A}" srcOrd="1" destOrd="0" presId="urn:microsoft.com/office/officeart/2024/layout/BulletTimelineInverted"/>
    <dgm:cxn modelId="{DA297151-DA6F-4C78-9D59-8709E1F19FBF}" type="presParOf" srcId="{C25E563D-D719-4E02-8BE4-EE687639A116}" destId="{D06A2249-783E-420C-91CD-2005A917B1C9}" srcOrd="2" destOrd="0" presId="urn:microsoft.com/office/officeart/2024/layout/BulletTimelineInverted"/>
    <dgm:cxn modelId="{3E122F33-F94E-43F9-AC25-72126188310D}" type="presParOf" srcId="{C25E563D-D719-4E02-8BE4-EE687639A116}" destId="{802556B2-445D-4299-8C59-8B4E94EB4F99}" srcOrd="3" destOrd="0" presId="urn:microsoft.com/office/officeart/2024/layout/BulletTimelineInverted"/>
    <dgm:cxn modelId="{771B31CE-62A2-4232-BDE9-98B8EA122AC3}" type="presParOf" srcId="{C25E563D-D719-4E02-8BE4-EE687639A116}" destId="{C3DC2C86-2312-44D3-B6F0-F352C6E7CA01}" srcOrd="4" destOrd="0" presId="urn:microsoft.com/office/officeart/2024/layout/BulletTimelineInverted"/>
    <dgm:cxn modelId="{58C3F2FE-A5B5-4C12-8243-063CD1EB2DFE}" type="presParOf" srcId="{C3DC2C86-2312-44D3-B6F0-F352C6E7CA01}" destId="{587D43D2-0BF7-466D-A0E2-E0FF6B68EAB5}" srcOrd="0" destOrd="0" presId="urn:microsoft.com/office/officeart/2024/layout/BulletTimelineInverted"/>
    <dgm:cxn modelId="{E405748F-F365-4503-BFEC-0904F87D5465}" type="presParOf" srcId="{C25E563D-D719-4E02-8BE4-EE687639A116}" destId="{93B5A075-C7A5-4DF2-AE1B-E5B081B34132}" srcOrd="5" destOrd="0" presId="urn:microsoft.com/office/officeart/2024/layout/BulletTimelineInvert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5B52DC-478E-40A0-AFEE-2133BA015480}">
      <dsp:nvSpPr>
        <dsp:cNvPr id="0" name=""/>
        <dsp:cNvSpPr/>
      </dsp:nvSpPr>
      <dsp:spPr>
        <a:xfrm>
          <a:off x="0" y="2610154"/>
          <a:ext cx="11839651" cy="52730"/>
        </a:xfrm>
        <a:prstGeom prst="rect">
          <a:avLst/>
        </a:prstGeom>
        <a:gradFill rotWithShape="0">
          <a:gsLst>
            <a:gs pos="0">
              <a:schemeClr val="accent1">
                <a:tint val="76000"/>
              </a:schemeClr>
            </a:gs>
            <a:gs pos="100000">
              <a:schemeClr val="accent1">
                <a:tint val="76000"/>
              </a:schemeClr>
            </a:gs>
          </a:gsLst>
          <a:lin ang="0" scaled="0"/>
        </a:gradFill>
        <a:ln>
          <a:noFill/>
        </a:ln>
        <a:effectLst/>
      </dsp:spPr>
      <dsp:style>
        <a:lnRef idx="0">
          <a:scrgbClr r="0" g="0" b="0"/>
        </a:lnRef>
        <a:fillRef idx="1">
          <a:scrgbClr r="0" g="0" b="0"/>
        </a:fillRef>
        <a:effectRef idx="0">
          <a:scrgbClr r="0" g="0" b="0"/>
        </a:effectRef>
        <a:fontRef idx="minor"/>
      </dsp:style>
    </dsp:sp>
    <dsp:sp modelId="{30CD834C-1282-4628-9DEB-1F9D9ADB511A}">
      <dsp:nvSpPr>
        <dsp:cNvPr id="0" name=""/>
        <dsp:cNvSpPr/>
      </dsp:nvSpPr>
      <dsp:spPr>
        <a:xfrm>
          <a:off x="11570817" y="2425598"/>
          <a:ext cx="316382" cy="421843"/>
        </a:xfrm>
        <a:prstGeom prst="chevron">
          <a:avLst>
            <a:gd name="adj" fmla="val 75000"/>
          </a:avLst>
        </a:prstGeom>
        <a:gradFill rotWithShape="0">
          <a:gsLst>
            <a:gs pos="0">
              <a:schemeClr val="accent1">
                <a:tint val="76000"/>
              </a:schemeClr>
            </a:gs>
            <a:gs pos="100000">
              <a:schemeClr val="accent1">
                <a:tint val="76000"/>
              </a:schemeClr>
            </a:gs>
          </a:gsLst>
          <a:lin ang="0" scaled="0"/>
        </a:gradFill>
        <a:ln>
          <a:noFill/>
        </a:ln>
        <a:effectLst/>
      </dsp:spPr>
      <dsp:style>
        <a:lnRef idx="0">
          <a:scrgbClr r="0" g="0" b="0"/>
        </a:lnRef>
        <a:fillRef idx="1">
          <a:scrgbClr r="0" g="0" b="0"/>
        </a:fillRef>
        <a:effectRef idx="0">
          <a:scrgbClr r="0" g="0" b="0"/>
        </a:effectRef>
        <a:fontRef idx="minor"/>
      </dsp:style>
    </dsp:sp>
    <dsp:sp modelId="{774F9224-DEC7-4729-B9D1-E6A84798CAA0}">
      <dsp:nvSpPr>
        <dsp:cNvPr id="0" name=""/>
        <dsp:cNvSpPr/>
      </dsp:nvSpPr>
      <dsp:spPr>
        <a:xfrm>
          <a:off x="680412" y="1325734"/>
          <a:ext cx="3283922" cy="11624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US" sz="1600" kern="1200" dirty="0"/>
            <a:t>SB 120 </a:t>
          </a:r>
          <a:r>
            <a:rPr lang="en-US" sz="1800" kern="1200" dirty="0"/>
            <a:t>defines</a:t>
          </a:r>
          <a:r>
            <a:rPr lang="en-US" sz="1600" kern="1200" dirty="0"/>
            <a:t> pari-mutuel wagering to include HHR</a:t>
          </a:r>
        </a:p>
      </dsp:txBody>
      <dsp:txXfrm>
        <a:off x="680412" y="1325734"/>
        <a:ext cx="3283922" cy="1162469"/>
      </dsp:txXfrm>
    </dsp:sp>
    <dsp:sp modelId="{69BFA2D5-5935-49AE-9310-B7262FB5E5DE}">
      <dsp:nvSpPr>
        <dsp:cNvPr id="0" name=""/>
        <dsp:cNvSpPr/>
      </dsp:nvSpPr>
      <dsp:spPr>
        <a:xfrm>
          <a:off x="680412" y="724457"/>
          <a:ext cx="3283922" cy="6012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defRPr b="1"/>
          </a:pPr>
          <a:r>
            <a:rPr lang="en-US" sz="2800" kern="1200" dirty="0"/>
            <a:t>2021</a:t>
          </a:r>
          <a:endParaRPr lang="en-US" sz="2000" kern="1200" dirty="0"/>
        </a:p>
      </dsp:txBody>
      <dsp:txXfrm>
        <a:off x="680412" y="724457"/>
        <a:ext cx="3283922" cy="601277"/>
      </dsp:txXfrm>
    </dsp:sp>
    <dsp:sp modelId="{8562F427-C7D9-4049-97BF-D0B616CE380A}">
      <dsp:nvSpPr>
        <dsp:cNvPr id="0" name=""/>
        <dsp:cNvSpPr/>
      </dsp:nvSpPr>
      <dsp:spPr>
        <a:xfrm>
          <a:off x="322027" y="684372"/>
          <a:ext cx="42163" cy="196417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573A0E1-D58E-4856-A8B4-22BDD41C6BF8}">
      <dsp:nvSpPr>
        <dsp:cNvPr id="0" name=""/>
        <dsp:cNvSpPr/>
      </dsp:nvSpPr>
      <dsp:spPr>
        <a:xfrm>
          <a:off x="2659677" y="3631510"/>
          <a:ext cx="3283922" cy="966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US" sz="1600" kern="1200" dirty="0"/>
            <a:t>HB 551 legalizes sports wagering in KY</a:t>
          </a:r>
        </a:p>
      </dsp:txBody>
      <dsp:txXfrm>
        <a:off x="2659677" y="3631510"/>
        <a:ext cx="3283922" cy="966210"/>
      </dsp:txXfrm>
    </dsp:sp>
    <dsp:sp modelId="{38D4AB23-D34D-4A5E-BA57-0A9A5CE357C8}">
      <dsp:nvSpPr>
        <dsp:cNvPr id="0" name=""/>
        <dsp:cNvSpPr/>
      </dsp:nvSpPr>
      <dsp:spPr>
        <a:xfrm>
          <a:off x="2659677" y="2994223"/>
          <a:ext cx="3283922" cy="6372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defRPr b="1"/>
          </a:pPr>
          <a:r>
            <a:rPr lang="en-US" sz="2800" kern="1200" dirty="0"/>
            <a:t>2023</a:t>
          </a:r>
          <a:endParaRPr lang="en-US" sz="2000" kern="1200" dirty="0"/>
        </a:p>
      </dsp:txBody>
      <dsp:txXfrm>
        <a:off x="2659677" y="2994223"/>
        <a:ext cx="3283922" cy="637287"/>
      </dsp:txXfrm>
    </dsp:sp>
    <dsp:sp modelId="{F8B6B062-6B50-442D-BD76-57DC4274CD36}">
      <dsp:nvSpPr>
        <dsp:cNvPr id="0" name=""/>
        <dsp:cNvSpPr/>
      </dsp:nvSpPr>
      <dsp:spPr>
        <a:xfrm>
          <a:off x="2301292" y="2624185"/>
          <a:ext cx="42163" cy="201465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2553260-5B8E-4C04-8B5E-34FA4D00F635}">
      <dsp:nvSpPr>
        <dsp:cNvPr id="0" name=""/>
        <dsp:cNvSpPr/>
      </dsp:nvSpPr>
      <dsp:spPr>
        <a:xfrm>
          <a:off x="233484" y="580150"/>
          <a:ext cx="219247" cy="20844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FB793C-47F0-414C-B4DE-034D7B0147F2}">
      <dsp:nvSpPr>
        <dsp:cNvPr id="0" name=""/>
        <dsp:cNvSpPr/>
      </dsp:nvSpPr>
      <dsp:spPr>
        <a:xfrm>
          <a:off x="2212749" y="4531936"/>
          <a:ext cx="219247" cy="213799"/>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28E604D-C020-4A14-890D-160F2ECEB341}">
      <dsp:nvSpPr>
        <dsp:cNvPr id="0" name=""/>
        <dsp:cNvSpPr/>
      </dsp:nvSpPr>
      <dsp:spPr>
        <a:xfrm>
          <a:off x="4638943" y="1325734"/>
          <a:ext cx="3283922" cy="11624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US" sz="1600" kern="1200" dirty="0"/>
            <a:t>SB 299 creates the KHRG and adds charitable gaming to its oversight</a:t>
          </a:r>
        </a:p>
      </dsp:txBody>
      <dsp:txXfrm>
        <a:off x="4638943" y="1325734"/>
        <a:ext cx="3283922" cy="1162469"/>
      </dsp:txXfrm>
    </dsp:sp>
    <dsp:sp modelId="{F7F68324-E31C-4EDE-B87A-4EA1634E15BE}">
      <dsp:nvSpPr>
        <dsp:cNvPr id="0" name=""/>
        <dsp:cNvSpPr/>
      </dsp:nvSpPr>
      <dsp:spPr>
        <a:xfrm>
          <a:off x="4638943" y="724457"/>
          <a:ext cx="3283922" cy="6012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defRPr b="1"/>
          </a:pPr>
          <a:r>
            <a:rPr lang="en-US" sz="2800" kern="1200" dirty="0"/>
            <a:t>2024</a:t>
          </a:r>
          <a:endParaRPr lang="en-US" sz="2000" kern="1200" dirty="0"/>
        </a:p>
      </dsp:txBody>
      <dsp:txXfrm>
        <a:off x="4638943" y="724457"/>
        <a:ext cx="3283922" cy="601277"/>
      </dsp:txXfrm>
    </dsp:sp>
    <dsp:sp modelId="{7E75FE89-4810-4F36-B708-49CCF5E0A323}">
      <dsp:nvSpPr>
        <dsp:cNvPr id="0" name=""/>
        <dsp:cNvSpPr/>
      </dsp:nvSpPr>
      <dsp:spPr>
        <a:xfrm>
          <a:off x="4280557" y="684372"/>
          <a:ext cx="42163" cy="196417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FC9C6A-C358-4BAE-BCE4-ABD9808FAD05}">
      <dsp:nvSpPr>
        <dsp:cNvPr id="0" name=""/>
        <dsp:cNvSpPr/>
      </dsp:nvSpPr>
      <dsp:spPr>
        <a:xfrm>
          <a:off x="6618208" y="3631510"/>
          <a:ext cx="3283922" cy="9662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US" sz="1600" kern="1200" dirty="0"/>
            <a:t>HB 566 followed up SB 299 with funding and governance mechanisms for the newly established KHRG </a:t>
          </a:r>
        </a:p>
      </dsp:txBody>
      <dsp:txXfrm>
        <a:off x="6618208" y="3631510"/>
        <a:ext cx="3283922" cy="966210"/>
      </dsp:txXfrm>
    </dsp:sp>
    <dsp:sp modelId="{C6260B0E-E913-4357-86C6-F85EB38400A0}">
      <dsp:nvSpPr>
        <dsp:cNvPr id="0" name=""/>
        <dsp:cNvSpPr/>
      </dsp:nvSpPr>
      <dsp:spPr>
        <a:xfrm>
          <a:off x="6618208" y="2994223"/>
          <a:ext cx="3283922" cy="6372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defRPr b="1"/>
          </a:pPr>
          <a:r>
            <a:rPr lang="en-US" sz="2800" kern="1200" dirty="0"/>
            <a:t>2025</a:t>
          </a:r>
          <a:endParaRPr lang="en-US" sz="2000" kern="1200" dirty="0"/>
        </a:p>
      </dsp:txBody>
      <dsp:txXfrm>
        <a:off x="6618208" y="2994223"/>
        <a:ext cx="3283922" cy="637287"/>
      </dsp:txXfrm>
    </dsp:sp>
    <dsp:sp modelId="{8019C1D2-F32D-40E7-AA16-BACCF37D4881}">
      <dsp:nvSpPr>
        <dsp:cNvPr id="0" name=""/>
        <dsp:cNvSpPr/>
      </dsp:nvSpPr>
      <dsp:spPr>
        <a:xfrm>
          <a:off x="6259822" y="2624185"/>
          <a:ext cx="42163" cy="201465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9AFF31E-B1B6-4610-A8AE-0776F2AE90C0}">
      <dsp:nvSpPr>
        <dsp:cNvPr id="0" name=""/>
        <dsp:cNvSpPr/>
      </dsp:nvSpPr>
      <dsp:spPr>
        <a:xfrm>
          <a:off x="4192015" y="580150"/>
          <a:ext cx="219247" cy="20844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E4EBB9-54C7-4E92-8D9B-BF7ABB15A557}">
      <dsp:nvSpPr>
        <dsp:cNvPr id="0" name=""/>
        <dsp:cNvSpPr/>
      </dsp:nvSpPr>
      <dsp:spPr>
        <a:xfrm>
          <a:off x="6171280" y="4531936"/>
          <a:ext cx="219247" cy="213799"/>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CFE297-118D-4793-9C94-1FB715A9E04A}">
      <dsp:nvSpPr>
        <dsp:cNvPr id="0" name=""/>
        <dsp:cNvSpPr/>
      </dsp:nvSpPr>
      <dsp:spPr>
        <a:xfrm>
          <a:off x="8597473" y="1325734"/>
          <a:ext cx="3283922" cy="11624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90000"/>
            </a:lnSpc>
            <a:spcBef>
              <a:spcPct val="0"/>
            </a:spcBef>
            <a:spcAft>
              <a:spcPct val="35000"/>
            </a:spcAft>
            <a:buNone/>
          </a:pPr>
          <a:r>
            <a:rPr lang="en-US" sz="1600" kern="1200" dirty="0"/>
            <a:t>HB 904</a:t>
          </a:r>
        </a:p>
      </dsp:txBody>
      <dsp:txXfrm>
        <a:off x="8597473" y="1325734"/>
        <a:ext cx="3283922" cy="1162469"/>
      </dsp:txXfrm>
    </dsp:sp>
    <dsp:sp modelId="{D06A2249-783E-420C-91CD-2005A917B1C9}">
      <dsp:nvSpPr>
        <dsp:cNvPr id="0" name=""/>
        <dsp:cNvSpPr/>
      </dsp:nvSpPr>
      <dsp:spPr>
        <a:xfrm>
          <a:off x="8597473" y="724457"/>
          <a:ext cx="3283922" cy="6012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defRPr b="1"/>
          </a:pPr>
          <a:r>
            <a:rPr lang="en-US" sz="2800" kern="1200" dirty="0"/>
            <a:t>2026</a:t>
          </a:r>
          <a:endParaRPr lang="en-US" sz="2000" kern="1200" dirty="0"/>
        </a:p>
      </dsp:txBody>
      <dsp:txXfrm>
        <a:off x="8597473" y="724457"/>
        <a:ext cx="3283922" cy="601277"/>
      </dsp:txXfrm>
    </dsp:sp>
    <dsp:sp modelId="{802556B2-445D-4299-8C59-8B4E94EB4F99}">
      <dsp:nvSpPr>
        <dsp:cNvPr id="0" name=""/>
        <dsp:cNvSpPr/>
      </dsp:nvSpPr>
      <dsp:spPr>
        <a:xfrm>
          <a:off x="8239087" y="684372"/>
          <a:ext cx="42163" cy="1964173"/>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87D43D2-0BF7-466D-A0E2-E0FF6B68EAB5}">
      <dsp:nvSpPr>
        <dsp:cNvPr id="0" name=""/>
        <dsp:cNvSpPr/>
      </dsp:nvSpPr>
      <dsp:spPr>
        <a:xfrm>
          <a:off x="8150545" y="580150"/>
          <a:ext cx="219247" cy="20844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24/layout/BulletTimelineInverted">
  <dgm:title val=""/>
  <dgm:desc val=""/>
  <dgm:catLst>
    <dgm:cat type="process" pri="7451"/>
    <dgm:cat type="timeline" pri="101"/>
  </dgm:catLst>
  <dgm:sampData>
    <dgm:dataModel>
      <dgm:ptLst>
        <dgm:pt modelId="0" type="doc"/>
        <dgm:pt modelId="10">
          <dgm:prSet phldrT="Add an event" phldr="1"/>
        </dgm:pt>
        <dgm:pt modelId="11">
          <dgm:prSet phldrT="Write a description of the significance of this event" phldr="1"/>
        </dgm:pt>
        <dgm:pt modelId="20">
          <dgm:prSet phldrT="Add an event" phldr="1"/>
        </dgm:pt>
        <dgm:pt modelId="21">
          <dgm:prSet phldrT="Write a description of the significance of this event" phldr="1"/>
        </dgm:pt>
        <dgm:pt modelId="30">
          <dgm:prSet phldrT="Add an event" phldr="1"/>
        </dgm:pt>
        <dgm:pt modelId="31">
          <dgm:prSet phldrT="Write a description of the significance of this event" phldr="1"/>
        </dgm:pt>
        <dgm:pt modelId="40">
          <dgm:prSet phldrT="Add an event" phldr="1"/>
        </dgm:pt>
        <dgm:pt modelId="41">
          <dgm:prSet phldrT="Write a description of the significance of this event" phldr="1"/>
        </dgm:pt>
        <dgm:pt modelId="50">
          <dgm:prSet phldrT="Add an event" phldr="1"/>
        </dgm:pt>
        <dgm:pt modelId="51">
          <dgm:prSet phldrT="Write a description of the significance of this event" phldr="1"/>
        </dgm:pt>
      </dgm:ptLst>
      <dgm:cxnLst>
        <dgm:cxn modelId="100" srcId="0" destId="10" srcOrd="0" destOrd="0"/>
        <dgm:cxn modelId="12" srcId="10" destId="11" srcOrd="0" destOrd="0"/>
        <dgm:cxn modelId="101" srcId="0" destId="20" srcOrd="1" destOrd="0"/>
        <dgm:cxn modelId="22" srcId="20" destId="21" srcOrd="0" destOrd="0"/>
        <dgm:cxn modelId="102" srcId="0" destId="30" srcOrd="2" destOrd="0"/>
        <dgm:cxn modelId="32" srcId="30" destId="31" srcOrd="0" destOrd="0"/>
        <dgm:cxn modelId="103" srcId="0" destId="40" srcOrd="3" destOrd="0"/>
        <dgm:cxn modelId="42" srcId="40" destId="41" srcOrd="0" destOrd="0"/>
        <dgm:cxn modelId="104" srcId="0" destId="50" srcOrd="4" destOrd="0"/>
        <dgm:cxn modelId="52" srcId="50" destId="5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dir/>
      <dgm:animLvl val="lvl"/>
    </dgm:varLst>
    <dgm:alg type="composite"/>
    <dgm:shape xmlns:r="http://schemas.openxmlformats.org/officeDocument/2006/relationships" r:blip="">
      <dgm:adjLst/>
    </dgm:shape>
    <dgm:constrLst>
      <dgm:constr type="w" for="ch" forName="divider" refType="w"/>
      <dgm:constr type="h" for="ch" forName="divider" refType="h" fact="0.1"/>
      <dgm:constr type="ctrY" for="ch" forName="divider" refType="h" fact="0.5"/>
      <dgm:constr type="l" for="ch" forName="divider"/>
      <dgm:constr type="w" for="ch" forName="nodes" refType="w"/>
      <dgm:constr type="h" for="ch" forName="nodes" refType="h" fact="0.8"/>
      <dgm:constr type="ctrY" for="ch" forName="nodes" refType="h" fact="0.5"/>
    </dgm:constrLst>
    <dgm:layoutNode name="divider">
      <dgm:alg type="composite"/>
      <dgm:shape xmlns:r="http://schemas.openxmlformats.org/officeDocument/2006/relationships" r:blip="">
        <dgm:adjLst/>
      </dgm:shape>
      <dgm:presOf/>
      <dgm:choose name="DividerDirection">
        <dgm:if name="DividerLTR" func="var" arg="dir" op="equ" val="norm">
          <dgm:constrLst>
            <dgm:constr type="w" for="ch" forName="rectBar" refType="w" fact="0.996"/>
            <dgm:constr type="h" for="ch" forName="rectBar" refType="h" fact="0.1"/>
            <dgm:constr type="l" for="ch" forName="rectBar"/>
            <dgm:constr type="ctrY" for="ch" forName="rectBar" refType="h" fact="0.5"/>
            <dgm:constr type="w" for="ch" forName="chevronArrow" refType="h" fact="0.6"/>
            <dgm:constr type="h" for="ch" forName="chevronArrow" refType="h" fact="0.8"/>
            <dgm:constr type="r" for="ch" forName="chevronArrow" refType="w"/>
            <dgm:constr type="ctrY" for="ch" forName="chevronArrow" refType="h" fact="0.5"/>
          </dgm:constrLst>
        </dgm:if>
        <dgm:else name="DividerRTL">
          <dgm:constrLst>
            <dgm:constr type="w" for="ch" forName="rectBar" refType="w" fact="0.996"/>
            <dgm:constr type="h" for="ch" forName="rectBar" refType="h" fact="0.1"/>
            <dgm:constr type="r" for="ch" forName="rectBar" refType="w"/>
            <dgm:constr type="ctrY" for="ch" forName="rectBar" refType="h" fact="0.5"/>
            <dgm:constr type="w" for="ch" forName="chevronArrow" refType="h" fact="0.6"/>
            <dgm:constr type="h" for="ch" forName="chevronArrow" refType="h" fact="0.8"/>
            <dgm:constr type="l" for="ch" forName="chevronArrow"/>
            <dgm:constr type="ctrY" for="ch" forName="chevronArrow" refType="h" fact="0.5"/>
          </dgm:constrLst>
        </dgm:else>
      </dgm:choose>
      <dgm:ruleLst/>
      <dgm:layoutNode name="rectBar" styleLbl="dkBgShp">
        <dgm:alg type="sp"/>
        <dgm:shape xmlns:r="http://schemas.openxmlformats.org/officeDocument/2006/relationships" type="rect" r:blip="" zOrderOff="-1">
          <dgm:adjLst/>
          <dgm:extLst>
            <a:ext uri="{B698B0E9-8C71-41B9-8309-B3DCBF30829C}">
              <dgm1612:spPr xmlns:dgm1612="http://schemas.microsoft.com/office/drawing/2016/12/diagram">
                <a:gradFill rotWithShape="0">
                  <a:gsLst>
                    <a:gs pos="0">
                      <a:schemeClr val="accent1">
                        <a:tint val="76000"/>
                      </a:schemeClr>
                    </a:gs>
                    <a:gs pos="100000">
                      <a:schemeClr val="accent1">
                        <a:tint val="76000"/>
                      </a:schemeClr>
                    </a:gs>
                  </a:gsLst>
                  <a:lin ang="0" scaled="0"/>
                </a:gradFill>
              </dgm1612:spPr>
            </a:ext>
          </dgm:extLst>
        </dgm:shape>
        <dgm:presOf/>
        <dgm:constrLst/>
        <dgm:ruleLst/>
      </dgm:layoutNode>
      <dgm:layoutNode name="chevronArrow" styleLbl="dkBgShp">
        <dgm:alg type="sp"/>
        <dgm:choose name="ChevronDir">
          <dgm:if name="ChevronLTR" func="var" arg="dir" op="equ" val="norm">
            <dgm:shape xmlns:r="http://schemas.openxmlformats.org/officeDocument/2006/relationships" type="chevron" r:blip="" zOrderOff="-1">
              <dgm:adjLst>
                <dgm:adj idx="1" val="0.75"/>
              </dgm:adjLst>
              <dgm:extLst>
                <a:ext uri="{B698B0E9-8C71-41B9-8309-B3DCBF30829C}">
                  <dgm1612:spPr xmlns:dgm1612="http://schemas.microsoft.com/office/drawing/2016/12/diagram">
                    <a:gradFill rotWithShape="0">
                      <a:gsLst>
                        <a:gs pos="0">
                          <a:schemeClr val="accent1">
                            <a:tint val="76000"/>
                          </a:schemeClr>
                        </a:gs>
                        <a:gs pos="100000">
                          <a:schemeClr val="accent1">
                            <a:tint val="76000"/>
                          </a:schemeClr>
                        </a:gs>
                      </a:gsLst>
                      <a:lin ang="0" scaled="0"/>
                    </a:gradFill>
                  </dgm1612:spPr>
                </a:ext>
              </dgm:extLst>
            </dgm:shape>
          </dgm:if>
          <dgm:else name="ChevronRTL">
            <dgm:shape xmlns:r="http://schemas.openxmlformats.org/officeDocument/2006/relationships" rot="180" type="chevron" r:blip="" zOrderOff="-1">
              <dgm:adjLst>
                <dgm:adj idx="1" val="0.75"/>
              </dgm:adjLst>
              <dgm:extLst>
                <a:ext uri="{B698B0E9-8C71-41B9-8309-B3DCBF30829C}">
                  <dgm1612:spPr xmlns:dgm1612="http://schemas.microsoft.com/office/drawing/2016/12/diagram">
                    <a:gradFill rotWithShape="0">
                      <a:gsLst>
                        <a:gs pos="0">
                          <a:schemeClr val="accent1">
                            <a:tint val="76000"/>
                          </a:schemeClr>
                        </a:gs>
                        <a:gs pos="100000">
                          <a:schemeClr val="accent1">
                            <a:tint val="76000"/>
                          </a:schemeClr>
                        </a:gs>
                      </a:gsLst>
                      <a:lin ang="0" scaled="0"/>
                    </a:gradFill>
                  </dgm1612:spPr>
                </a:ext>
              </dgm:extLst>
            </dgm:shape>
          </dgm:else>
        </dgm:choose>
        <dgm:presOf/>
        <dgm:constrLst/>
        <dgm:ruleLst/>
      </dgm:layoutNode>
    </dgm:layoutNode>
    <dgm:layoutNode name="nodes">
      <dgm:varLst>
        <dgm:chMax/>
        <dgm:chPref/>
        <dgm:animLvl val="lvl"/>
      </dgm:varLst>
      <dgm:choose name="Name1">
        <dgm:if name="Name2" func="var" arg="dir" op="equ" val="norm">
          <dgm:alg type="lin">
            <dgm:param type="fallback" val="1D"/>
          </dgm:alg>
        </dgm:if>
        <dgm:else name="Name3">
          <dgm:alg type="lin">
            <dgm:param type="linDir" val="fromR"/>
            <dgm:param type="fallback" val="1D"/>
          </dgm:alg>
        </dgm:else>
      </dgm:choose>
      <dgm:shape xmlns:r="http://schemas.openxmlformats.org/officeDocument/2006/relationships" r:blip="">
        <dgm:adjLst/>
      </dgm:shape>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 type="primFontSz" for="des" forName="L1TextContainer1" val="20"/>
        <dgm:constr type="primFontSz" for="des" forName="L2TextContainer1" refType="primFontSz" refFor="des" refForName="L1TextContainer1" op="equ" fact="0.75"/>
        <dgm:constr type="w" for="ch" forName="composite1" refType="w"/>
        <dgm:constr type="h" for="ch" forName="composite1" refType="h"/>
        <dgm:constr type="w" for="ch" forName="spaceBetweenRectangles1" refType="w" refFor="ch" refForName="composite1" fact="0.28"/>
        <dgm:constr type="primFontSz" for="des" forName="L1TextContainer1" op="equ"/>
        <dgm:constr type="primFontSz" for="des" forName="L2TextContainer1" op="equ"/>
      </dgm:constrLst>
      <dgm:choose name="LayoutBasedOnCountOfNodes">
        <dgm:if name="LessThanOrEqualToTwoNodes" axis="ch" ptType="node" func="cnt" op="lte" val="2">
          <dgm:forEach name="nodesForEach1" axis="ch" ptType="node">
            <dgm:layoutNode name="composite1">
              <dgm:alg type="composite"/>
              <dgm:shape xmlns:r="http://schemas.openxmlformats.org/officeDocument/2006/relationships" r:blip="">
                <dgm:adjLst/>
              </dgm:shape>
              <dgm:choose name="CaseForLayoutDirection1">
                <dgm:if name="CaseForLayoutDirectionLTR1" func="var" arg="dir" op="equ" val="norm">
                  <dgm:choose name="CaseForPlacingNodesAboveAndBelowDividerLTR1">
                    <dgm:if name="CaseForPlacingNodeAboveDividerLTR1" axis="self" ptType="node" func="posOdd" op="equ" val="1">
                      <dgm:constrLst>
                        <dgm:constr type="w" for="ch" forName="ConnectorPoint1" refType="h" refFor="ch" refForName="DropPinPlaceHolder1" fact="0.325"/>
                        <dgm:constr type="h" for="ch" forName="ConnectorPoint1" refType="h" refFor="ch" refForName="DropPinPlaceHolder1" fact="0.325"/>
                        <dgm:constr type="ctrX" for="ch" forName="ConnectorPoint1" refType="ctrX" refFor="ch" refForName="ConnectLine1"/>
                        <dgm:constr type="ctrY" for="ch" forName="ConnectorPoint1" refType="t" refFor="ch" refForName="DropPinPlaceHolder1"/>
                        <dgm:constr type="w" for="ch" forName="DropPinPlaceHolder1" refType="h" fact="0.16"/>
                        <dgm:constr type="h" for="ch" forName="DropPinPlaceHolder1" refType="h" fact="0.16"/>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h" fact="0.16"/>
                        <dgm:constr type="b" for="ch" forName="L2TextContainer1" refType="h" fact="0.45"/>
                        <dgm:constr type="w" for="ch" forName="L1TextContainer1" refType="w" fact="0.83"/>
                        <dgm:constr type="l" for="ch" forName="L1TextContainer1" refType="r" refFor="ch" refForName="DropPinPlaceHolder1"/>
                        <dgm:constr type="t" for="ch" forName="L1TextContainer1" refType="h" fact="0.01"/>
                        <dgm:constr type="b" for="ch" forName="L1TextContainer1" refType="h" fact="0.16"/>
                        <dgm:constr type="w" for="ch" forName="ConnectLine1" refType="h" fact="0.01"/>
                        <dgm:constr type="ctrX" for="ch" forName="ConnectLine1" refType="ctrX" refFor="ch" refForName="DropPinPlaceHolder1"/>
                        <dgm:constr type="b" for="ch" forName="ConnectLine1" refType="h" fact="0.49"/>
                        <dgm:constr type="t" for="ch" forName="ConnectLine1" refType="b" refFor="ch" refForName="DropPinPlaceHolder1" fact="0"/>
                        <dgm:constr type="w" for="ch" forName="EmptyPlaceHolder1" refType="w"/>
                        <dgm:constr type="h" for="ch" forName="EmptyPlaceHolder1" refType="h" fact="0.5"/>
                        <dgm:constr type="t" for="ch" forName="EmptyPlaceHolder1" refType="h" fact="0.5"/>
                      </dgm:constrLst>
                    </dgm:if>
                    <dgm:else name="CaseForPlacingNodeBelowDividerLTR1">
                      <dgm:constrLst>
                        <dgm:constr type="w" for="ch" forName="ConnectorPoint1" refType="h" refFor="ch" refForName="DropPinPlaceHolder1" fact="0.325"/>
                        <dgm:constr type="h" for="ch" forName="ConnectorPoint1" refType="h" refFor="ch" refForName="DropPinPlaceHolder1" fact="0.325"/>
                        <dgm:constr type="ctrX" for="ch" forName="ConnectorPoint1" refType="ctrX" refFor="ch" refForName="ConnectLine1"/>
                        <dgm:constr type="ctrY" for="ch" forName="ConnectorPoint1" refType="b" refFor="ch" refForName="DropPinPlaceHolder1"/>
                        <dgm:constr type="w" for="ch" forName="DropPinPlaceHolder1" refType="h" fact="0.16"/>
                        <dgm:constr type="h" for="ch" forName="DropPinPlaceHolder1" refType="h" fact="0.16"/>
                        <dgm:constr type="b" for="ch" forName="DropPinPlaceHolder1" refType="h"/>
                        <dgm:constr type="l" for="ch" forName="DropPinPlaceHolder1" refType="w" fact="0"/>
                        <dgm:constr type="w" for="ch" forName="L1TextContainer1" refType="w" fact="0.83"/>
                        <dgm:constr type="l" for="ch" forName="L1TextContainer1" refType="r" refFor="ch" refForName="DropPinPlaceHolder1"/>
                        <dgm:constr type="b" for="ch" forName="L1TextContainer1" refType="h" fact="0.755"/>
                        <dgm:constr type="t" for="ch" forName="L1TextContainer1" refType="h" fact="0.6"/>
                        <dgm:constr type="w" for="ch" forName="L2TextContainer1" refType="w" fact="0.83"/>
                        <dgm:constr type="l" for="ch" forName="L2TextContainer1" refType="r" refFor="ch" refForName="DropPinPlaceHolder1"/>
                        <dgm:constr type="b" for="ch" forName="L2TextContainer1" refType="h" fact="0.99"/>
                        <dgm:constr type="t" for="ch" forName="L2TextContainer1" refType="h" fact="0.755"/>
                        <dgm:constr type="w" for="ch" forName="ConnectLine1" refType="h" fact="0.01"/>
                        <dgm:constr type="ctrX" for="ch" forName="ConnectLine1" refType="ctrX" refFor="ch" refForName="DropPinPlaceHolder1"/>
                        <dgm:constr type="t" for="ch" forName="ConnectLine1" refType="h" fact="0.51"/>
                        <dgm:constr type="b" for="ch" forName="ConnectLine1" refType="b" refFor="ch" refForName="DropPinPlaceHolder1"/>
                        <dgm:constr type="w" for="ch" forName="EmptyPlaceHolder1" refType="w"/>
                        <dgm:constr type="h" for="ch" forName="EmptyPlaceHolder1" refType="h" fact="0.5"/>
                        <dgm:constr type="t" for="ch" forName="EmptyPlaceHolder1" refType="h" fact="0"/>
                      </dgm:constrLst>
                    </dgm:else>
                  </dgm:choose>
                </dgm:if>
                <dgm:else name="CaseForLayoutDirectionRTL1">
                  <dgm:choose name="CaseForPlacingNodesAboveAndBelowDividerRTL1">
                    <dgm:if name="CaseForPlacingNodeAboveDividerRTL1" axis="self" ptType="node" func="posOdd" op="equ" val="1">
                      <dgm:constrLst>
                        <dgm:constr type="w" for="ch" forName="L1TextContainer1" refType="w" fact="0.83"/>
                        <dgm:constr type="l" for="ch" forName="L1TextContainer1" refType="w" fact="0"/>
                        <dgm:constr type="t" for="ch" forName="L1TextContainer1" refType="h" fact="0.01"/>
                        <dgm:constr type="b" for="ch" forName="L1TextContainer1" refType="h" fact="0.16"/>
                        <dgm:constr type="w" for="ch" forName="L2TextContainer1" refType="w" fact="0.83"/>
                        <dgm:constr type="l" for="ch" forName="L2TextContainer1" refType="w" fact="0"/>
                        <dgm:constr type="t" for="ch" forName="L2TextContainer1" refType="h" fact="0.16"/>
                        <dgm:constr type="b" for="ch" forName="L2TextContainer1" refType="h" fact="0.45"/>
                        <dgm:constr type="w" for="ch" forName="DropPinPlaceHolder1" refType="h" fact="0.16"/>
                        <dgm:constr type="h" for="ch" forName="DropPinPlaceHolder1" refType="h" fact="0.16"/>
                        <dgm:constr type="t" for="ch" forName="DropPinPlaceHolder1" refType="h" fact="0"/>
                        <dgm:constr type="r" for="ch" forName="DropPinPlaceHolder1" refType="w"/>
                        <dgm:constr type="w" for="ch" forName="ConnectLine1" refType="h" fact="0.01"/>
                        <dgm:constr type="ctrX" for="ch" forName="ConnectLine1" refType="ctrX" refFor="ch" refForName="DropPinPlaceHolder1"/>
                        <dgm:constr type="b" for="ch" forName="ConnectLine1" refType="h" fact="0.49"/>
                        <dgm:constr type="t" for="ch" forName="ConnectLine1" refType="b" refFor="ch" refForName="DropPinPlaceHolder1" fact="0"/>
                        <dgm:constr type="w" for="ch" forName="ConnectorPoint1" refType="h" refFor="ch" refForName="DropPinPlaceHolder1" fact="0.325"/>
                        <dgm:constr type="h" for="ch" forName="ConnectorPoint1" refType="h" refFor="ch" refForName="DropPinPlaceHolder1" fact="0.325"/>
                        <dgm:constr type="ctrX" for="ch" forName="ConnectorPoint1" refType="ctrX" refFor="ch" refForName="ConnectLine1"/>
                        <dgm:constr type="ctrY" for="ch" forName="ConnectorPoint1" refType="t"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RTL1">
                      <dgm:constrLst>
                        <dgm:constr type="w" for="ch" forName="L1TextContainer1" refType="w" fact="0.83"/>
                        <dgm:constr type="l" for="ch" forName="L1TextContainer1" refType="w" fact="0"/>
                        <dgm:constr type="b" for="ch" forName="L1TextContainer1" refType="h" fact="0.755"/>
                        <dgm:constr type="t" for="ch" forName="L1TextContainer1" refType="h" fact="0.6"/>
                        <dgm:constr type="w" for="ch" forName="L2TextContainer1" refType="w" fact="0.83"/>
                        <dgm:constr type="l" for="ch" forName="L2TextContainer1" refType="w" fact="0"/>
                        <dgm:constr type="b" for="ch" forName="L2TextContainer1" refType="h" fact="0.99"/>
                        <dgm:constr type="t" for="ch" forName="L2TextContainer1" refType="h" fact="0.755"/>
                        <dgm:constr type="w" for="ch" forName="DropPinPlaceHolder1" refType="h" fact="0.16"/>
                        <dgm:constr type="h" for="ch" forName="DropPinPlaceHolder1" refType="h" fact="0.16"/>
                        <dgm:constr type="b" for="ch" forName="DropPinPlaceHolder1" refType="h"/>
                        <dgm:constr type="r" for="ch" forName="DropPinPlaceHolder1" refType="w"/>
                        <dgm:constr type="w" for="ch" forName="ConnectLine1" refType="h" fact="0.01"/>
                        <dgm:constr type="ctrX" for="ch" forName="ConnectLine1" refType="ctrX" refFor="ch" refForName="DropPinPlaceHolder1"/>
                        <dgm:constr type="t" for="ch" forName="ConnectLine1" refType="h" fact="0.51"/>
                        <dgm:constr type="b" for="ch" forName="ConnectLine1" refType="b" refFor="ch" refForName="DropPinPlaceHolder1"/>
                        <dgm:constr type="w" for="ch" forName="ConnectorPoint1" refType="h" refFor="ch" refForName="DropPinPlaceHolder1" fact="0.325"/>
                        <dgm:constr type="h" for="ch" forName="ConnectorPoint1" refType="h" refFor="ch" refForName="DropPinPlaceHolder1" fact="0.325"/>
                        <dgm:constr type="ctrX" for="ch" forName="ConnectorPoint1" refType="ctrX" refFor="ch" refForName="ConnectLine1"/>
                        <dgm:constr type="ctrY" for="ch" forName="ConnectorPoint1" refType="b" refFor="ch" refForName="DropPinPlaceHolder1"/>
                        <dgm:constr type="w" for="ch" forName="EmptyPlaceHolder1" refType="w"/>
                        <dgm:constr type="h" for="ch" forName="EmptyPlaceHolder1" refType="h" fact="0.5"/>
                        <dgm:constr type="t" for="ch" forName="EmptyPlaceHolder1" refType="h" fact="0"/>
                      </dgm:constrLst>
                    </dgm:else>
                  </dgm:choose>
                </dgm:else>
              </dgm:choose>
              <dgm:layoutNode name="DropPinPlaceHolder1">
                <dgm:alg type="composite"/>
                <dgm:shape xmlns:r="http://schemas.openxmlformats.org/officeDocument/2006/relationships" r:blip="">
                  <dgm:adjLst/>
                </dgm:shape>
                <dgm:constrLst>
                  <dgm:constr type="w" for="ch" forName="DropPin1" refType="w" fact="0"/>
                  <dgm:constr type="h" for="ch" forName="DropPin1" refType="h" fact="0"/>
                  <dgm:constr type="ctrX" for="ch" forName="DropPin1" refType="w" fact="0"/>
                  <dgm:constr type="ctrY" for="ch" forName="DropPin1" refType="h" fact="0"/>
                  <dgm:constr type="w" for="ch" forName="Ellipse1" refType="w" refFor="ch" refForName="DropPin1" fact="0"/>
                  <dgm:constr type="h" for="ch" forName="Ellipse1" refType="w" refFor="ch" refForName="DropPin1" fact="0"/>
                  <dgm:constr type="ctrX" for="ch" forName="Ellipse1" refType="ctrX" refFor="ch" refForName="DropPin1" fact="0"/>
                  <dgm:constr type="ctrY" for="ch" forName="Ellipse1" refType="ctrY" refFor="ch" refForName="DropPin1" fact="0"/>
                </dgm:constrLst>
                <dgm:layoutNode name="DropPin1" styleLbl="alignNode1">
                  <dgm:alg type="sp"/>
                  <dgm:choose name="CaseForPlacingTearDropAboveAndBelowDivider1">
                    <dgm:if name="CaseForPlacingTearDropAboveDivider1" axis="self" ptType="node" func="posOdd" op="equ" val="1">
                      <dgm:shape xmlns:r="http://schemas.openxmlformats.org/officeDocument/2006/relationships" rot="135" type="teardrop" r:blip="">
                        <dgm:adjLst>
                          <dgm:adj idx="1" val="1.15"/>
                        </dgm:adjLst>
                      </dgm:shape>
                    </dgm:if>
                    <dgm:else name="CaseForPlacingTearDropBelowDivider1">
                      <dgm:shape xmlns:r="http://schemas.openxmlformats.org/officeDocument/2006/relationships" rot="-45" type="teardrop" r:blip="">
                        <dgm:adjLst>
                          <dgm:adj idx="1" val="1.15"/>
                        </dgm:adjLst>
                      </dgm:shape>
                    </dgm:else>
                  </dgm:choose>
                  <dgm:presOf/>
                  <dgm:constrLst/>
                </dgm:layoutNode>
                <dgm:layoutNode name="Ellipse1" styleLbl="fgAcc1" moveWith="DropPin1">
                  <dgm:alg type="sp"/>
                  <dgm:shape xmlns:r="http://schemas.openxmlformats.org/officeDocument/2006/relationships" type="ellipse" r:blip="">
                    <dgm:adjLst/>
                  </dgm:shape>
                  <dgm:presOf/>
                  <dgm:constrLst/>
                </dgm:layoutNode>
              </dgm:layoutNode>
              <dgm:layoutNode name="L2TextContainer1" styleLbl="revTx" moveWith="L1TextContainer">
                <dgm:varLst>
                  <dgm:bulletEnabled val="1"/>
                </dgm:varLst>
                <dgm:choose name="casesForTxtDirLogic1">
                  <dgm:if name="Name771"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dgm:constr type="bMarg"/>
                    </dgm:constrLst>
                  </dgm:if>
                  <dgm:else name="Name88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dgm:constr type="bMarg"/>
                    </dgm:constrLst>
                  </dgm:else>
                </dgm:choose>
                <dgm:shape xmlns:r="http://schemas.openxmlformats.org/officeDocument/2006/relationships" type="rect" r:blip="">
                  <dgm:adjLst/>
                </dgm:shape>
                <dgm:presOf axis="des" ptType="node"/>
                <dgm:ruleLst>
                  <dgm:rule type="primFontSz" val="5" fact="NaN" max="NaN"/>
                </dgm:ruleLst>
              </dgm:layoutNode>
              <dgm:layoutNode name="L1TextContainer1"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dgm:constr type="tMarg"/>
                  <dgm:constr type="bMarg"/>
                </dgm:constrLst>
                <dgm:ruleLst>
                  <dgm:rule type="primFontSz" val="5" fact="NaN" max="NaN"/>
                </dgm:ruleLst>
              </dgm:layoutNode>
              <dgm:layoutNode name="ConnectLine1" styleLbl="dkBgShp">
                <dgm:alg type="sp"/>
                <dgm:shape xmlns:r="http://schemas.openxmlformats.org/officeDocument/2006/relationships" type="rect" r:blip="">
                  <dgm:adjLst/>
                </dgm:shape>
                <dgm:presOf/>
                <dgm:constrLst/>
              </dgm:layoutNode>
              <dgm:layoutNode name="ConnectorPoint1" moveWith="ConnectLine1">
                <dgm:alg type="composite"/>
                <dgm:shape xmlns:r="http://schemas.openxmlformats.org/officeDocument/2006/relationships" r:blip="">
                  <dgm:adjLst/>
                </dgm:shape>
                <dgm:presOf/>
                <dgm:constrLst>
                  <dgm:constr type="w" for="ch" forName="Bullet1" refType="w"/>
                  <dgm:constr type="h" for="ch" forName="Bullet1" refType="w"/>
                  <dgm:constr type="ctrX" for="ch" forName="Bullet1" refType="w" fact="0.5"/>
                  <dgm:constr type="ctrY" for="ch" forName="Bullet1" refType="h" fact="0.5"/>
                </dgm:constrLst>
                <dgm:layoutNode name="Bullet1" styleLbl="lnNode1">
                  <dgm:alg type="sp"/>
                  <dgm:shape xmlns:r="http://schemas.openxmlformats.org/officeDocument/2006/relationships" type="ellipse" r:blip="" zOrderOff="10">
                    <dgm:adjLst/>
                  </dgm:shape>
                  <dgm:presOf/>
                  <dgm:constrLst/>
                </dgm:layoutNode>
              </dgm:layoutNode>
              <dgm:layoutNode name="EmptyPlaceHolder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if>
        <dgm:else name="MoreThanTwoNodes">
          <dgm:forEach name="nodesForEach" axis="ch" ptType="node">
            <dgm:layoutNode name="composite">
              <dgm:alg type="composite"/>
              <dgm:shape xmlns:r="http://schemas.openxmlformats.org/officeDocument/2006/relationships" r:blip="">
                <dgm:adjLst/>
              </dgm:shape>
              <dgm:choose name="CaseForLayoutDirection">
                <dgm:if name="CaseForLayoutDirectionLTR" func="var" arg="dir" op="equ" val="norm">
                  <dgm:choose name="CaseForPlacingNodesAboveAndBelowDividerLTR">
                    <dgm:if name="CaseForPlacingNodeAboveDividerLTR" axis="self" ptType="node" func="posOdd" op="equ" val="1">
                      <dgm:constrLst>
                        <dgm:constr type="w" for="ch" forName="ConnectorPoint" refType="h" refFor="ch" refForName="DropPinPlaceHolder" fact="0.325"/>
                        <dgm:constr type="h" for="ch" forName="ConnectorPoint" refType="h" refFor="ch" refForName="DropPinPlaceHolder" fact="0.325"/>
                        <dgm:constr type="ctrX" for="ch" forName="ConnectorPoint" refType="ctrX" refFor="ch" refForName="ConnectLine"/>
                        <dgm:constr type="ctrY" for="ch" forName="ConnectorPoint" refType="t" refFor="ch" refForName="DropPinPlaceHolder"/>
                        <dgm:constr type="w" for="ch" forName="DropPinPlaceHolder" refType="h" fact="0.16"/>
                        <dgm:constr type="h" for="ch" forName="DropPinPlaceHolder" refType="h" fact="0.16"/>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h" fact="0.16"/>
                        <dgm:constr type="b" for="ch" forName="L2TextContainer" refType="h" fact="0.45"/>
                        <dgm:constr type="w" for="ch" forName="L1TextContainer" refType="w" fact="0.83"/>
                        <dgm:constr type="l" for="ch" forName="L1TextContainer" refType="r" refFor="ch" refForName="DropPinPlaceHolder"/>
                        <dgm:constr type="t" for="ch" forName="L1TextContainer" refType="h" fact="0.01"/>
                        <dgm:constr type="b" for="ch" forName="L1TextContainer" refType="h" fact="0.16"/>
                        <dgm:constr type="w" for="ch" forName="ConnectLine" refType="h" fact="0.01"/>
                        <dgm:constr type="ctrX" for="ch" forName="ConnectLine" refType="ctrX" refFor="ch" refForName="DropPinPlaceHolder"/>
                        <dgm:constr type="b" for="ch" forName="ConnectLine" refType="h" fact="0.49"/>
                        <dgm:constr type="t" for="ch" forName="ConnectLine" refType="b" refFor="ch" refForName="DropPinPlaceHolder" fact="0"/>
                        <dgm:constr type="w" for="ch" forName="EmptyPlaceHolder" refType="w"/>
                        <dgm:constr type="h" for="ch" forName="EmptyPlaceHolder" refType="h" fact="0.5"/>
                        <dgm:constr type="t" for="ch" forName="EmptyPlaceHolder" refType="h" fact="0.5"/>
                      </dgm:constrLst>
                    </dgm:if>
                    <dgm:else name="CaseForPlacingNodeBelowDividerLTR">
                      <dgm:constrLst>
                        <dgm:constr type="w" for="ch" forName="ConnectorPoint" refType="h" refFor="ch" refForName="DropPinPlaceHolder" fact="0.325"/>
                        <dgm:constr type="h" for="ch" forName="ConnectorPoint" refType="h" refFor="ch" refForName="DropPinPlaceHolder" fact="0.325"/>
                        <dgm:constr type="ctrX" for="ch" forName="ConnectorPoint" refType="ctrX" refFor="ch" refForName="ConnectLine"/>
                        <dgm:constr type="ctrY" for="ch" forName="ConnectorPoint" refType="b" refFor="ch" refForName="DropPinPlaceHolder"/>
                        <dgm:constr type="w" for="ch" forName="DropPinPlaceHolder" refType="h" fact="0.16"/>
                        <dgm:constr type="h" for="ch" forName="DropPinPlaceHolder" refType="h" fact="0.16"/>
                        <dgm:constr type="b" for="ch" forName="DropPinPlaceHolder" refType="h"/>
                        <dgm:constr type="l" for="ch" forName="DropPinPlaceHolder" refType="w" fact="0"/>
                        <dgm:constr type="w" for="ch" forName="L1TextContainer" refType="w" fact="0.83"/>
                        <dgm:constr type="l" for="ch" forName="L1TextContainer" refType="r" refFor="ch" refForName="DropPinPlaceHolder"/>
                        <dgm:constr type="b" for="ch" forName="L1TextContainer" refType="h" fact="0.755"/>
                        <dgm:constr type="t" for="ch" forName="L1TextContainer" refType="h" fact="0.6"/>
                        <dgm:constr type="w" for="ch" forName="L2TextContainer" refType="w" fact="0.83"/>
                        <dgm:constr type="l" for="ch" forName="L2TextContainer" refType="r" refFor="ch" refForName="DropPinPlaceHolder"/>
                        <dgm:constr type="b" for="ch" forName="L2TextContainer" refType="h" fact="0.99"/>
                        <dgm:constr type="t" for="ch" forName="L2TextContainer" refType="h" fact="0.755"/>
                        <dgm:constr type="w" for="ch" forName="ConnectLine" refType="h" fact="0.01"/>
                        <dgm:constr type="ctrX" for="ch" forName="ConnectLine" refType="ctrX" refFor="ch" refForName="DropPinPlaceHolder"/>
                        <dgm:constr type="t" for="ch" forName="ConnectLine" refType="h" fact="0.51"/>
                        <dgm:constr type="b" for="ch" forName="ConnectLine" refType="b" refFor="ch" refForName="DropPinPlaceHolder"/>
                        <dgm:constr type="w" for="ch" forName="EmptyPlaceHolder" refType="w"/>
                        <dgm:constr type="h" for="ch" forName="EmptyPlaceHolder" refType="h" fact="0.5"/>
                        <dgm:constr type="t" for="ch" forName="EmptyPlaceHolder" refType="h" fact="0"/>
                      </dgm:constrLst>
                    </dgm:else>
                  </dgm:choose>
                </dgm:if>
                <dgm:else name="CaseForLayoutDirectionRTL">
                  <dgm:choose name="CaseForPlacingNodesAboveAndBelowDividerRTL">
                    <dgm:if name="CaseForPlacingNodeAboveDividerRTL" axis="self" ptType="node" func="posOdd" op="equ" val="1">
                      <dgm:constrLst>
                        <dgm:constr type="w" for="ch" forName="L1TextContainer" refType="w" fact="0.83"/>
                        <dgm:constr type="l" for="ch" forName="L1TextContainer" refType="w" fact="0"/>
                        <dgm:constr type="t" for="ch" forName="L1TextContainer" refType="h" fact="0.01"/>
                        <dgm:constr type="b" for="ch" forName="L1TextContainer" refType="h" fact="0.16"/>
                        <dgm:constr type="w" for="ch" forName="L2TextContainer" refType="w" fact="0.83"/>
                        <dgm:constr type="l" for="ch" forName="L2TextContainer" refType="w" fact="0"/>
                        <dgm:constr type="t" for="ch" forName="L2TextContainer" refType="h" fact="0.16"/>
                        <dgm:constr type="b" for="ch" forName="L2TextContainer" refType="h" fact="0.45"/>
                        <dgm:constr type="w" for="ch" forName="DropPinPlaceHolder" refType="h" fact="0.16"/>
                        <dgm:constr type="h" for="ch" forName="DropPinPlaceHolder" refType="h" fact="0.16"/>
                        <dgm:constr type="t" for="ch" forName="DropPinPlaceHolder" refType="h" fact="0"/>
                        <dgm:constr type="r" for="ch" forName="DropPinPlaceHolder" refType="w"/>
                        <dgm:constr type="w" for="ch" forName="ConnectLine" refType="h" fact="0.01"/>
                        <dgm:constr type="ctrX" for="ch" forName="ConnectLine" refType="ctrX" refFor="ch" refForName="DropPinPlaceHolder"/>
                        <dgm:constr type="b" for="ch" forName="ConnectLine" refType="h" fact="0.49"/>
                        <dgm:constr type="t" for="ch" forName="ConnectLine" refType="b" refFor="ch" refForName="DropPinPlaceHolder" fact="0"/>
                        <dgm:constr type="w" for="ch" forName="ConnectorPoint" refType="h" refFor="ch" refForName="DropPinPlaceHolder" fact="0.325"/>
                        <dgm:constr type="h" for="ch" forName="ConnectorPoint" refType="h" refFor="ch" refForName="DropPinPlaceHolder" fact="0.325"/>
                        <dgm:constr type="ctrX" for="ch" forName="ConnectorPoint" refType="ctrX" refFor="ch" refForName="ConnectLine"/>
                        <dgm:constr type="ctrY" for="ch" forName="ConnectorPoint" refType="t" refFor="ch" refForName="DropPinPlaceHolder"/>
                        <dgm:constr type="w" for="ch" forName="EmptyPlaceHolder" refType="w"/>
                        <dgm:constr type="h" for="ch" forName="EmptyPlaceHolder" refType="h" fact="0.5"/>
                        <dgm:constr type="t" for="ch" forName="EmptyPlaceHolder" refType="h" fact="0.5"/>
                      </dgm:constrLst>
                    </dgm:if>
                    <dgm:else name="CaseForPlacingNodeBelowDividerRTL">
                      <dgm:constrLst>
                        <dgm:constr type="w" for="ch" forName="L1TextContainer" refType="w" fact="0.83"/>
                        <dgm:constr type="l" for="ch" forName="L1TextContainer" refType="w" fact="0"/>
                        <dgm:constr type="b" for="ch" forName="L1TextContainer" refType="h" fact="0.755"/>
                        <dgm:constr type="t" for="ch" forName="L1TextContainer" refType="h" fact="0.6"/>
                        <dgm:constr type="w" for="ch" forName="L2TextContainer" refType="w" fact="0.83"/>
                        <dgm:constr type="l" for="ch" forName="L2TextContainer" refType="w" fact="0"/>
                        <dgm:constr type="b" for="ch" forName="L2TextContainer" refType="h" fact="0.99"/>
                        <dgm:constr type="t" for="ch" forName="L2TextContainer" refType="h" fact="0.755"/>
                        <dgm:constr type="w" for="ch" forName="DropPinPlaceHolder" refType="h" fact="0.16"/>
                        <dgm:constr type="h" for="ch" forName="DropPinPlaceHolder" refType="h" fact="0.16"/>
                        <dgm:constr type="b" for="ch" forName="DropPinPlaceHolder" refType="h"/>
                        <dgm:constr type="r" for="ch" forName="DropPinPlaceHolder" refType="w"/>
                        <dgm:constr type="w" for="ch" forName="ConnectLine" refType="h" fact="0.01"/>
                        <dgm:constr type="ctrX" for="ch" forName="ConnectLine" refType="ctrX" refFor="ch" refForName="DropPinPlaceHolder"/>
                        <dgm:constr type="t" for="ch" forName="ConnectLine" refType="h" fact="0.51"/>
                        <dgm:constr type="b" for="ch" forName="ConnectLine" refType="b" refFor="ch" refForName="DropPinPlaceHolder"/>
                        <dgm:constr type="w" for="ch" forName="ConnectorPoint" refType="h" refFor="ch" refForName="DropPinPlaceHolder" fact="0.325"/>
                        <dgm:constr type="h" for="ch" forName="ConnectorPoint" refType="h" refFor="ch" refForName="DropPinPlaceHolder" fact="0.325"/>
                        <dgm:constr type="ctrX" for="ch" forName="ConnectorPoint" refType="ctrX" refFor="ch" refForName="ConnectLine"/>
                        <dgm:constr type="ctrY" for="ch" forName="ConnectorPoint" refType="b" refFor="ch" refForName="DropPinPlaceHolder"/>
                        <dgm:constr type="w" for="ch" forName="EmptyPlaceHolder" refType="w"/>
                        <dgm:constr type="h" for="ch" forName="EmptyPlaceHolder" refType="h" fact="0.5"/>
                        <dgm:constr type="t" for="ch" forName="EmptyPlaceHolder" refType="h" fact="0"/>
                      </dgm:constrLst>
                    </dgm:else>
                  </dgm:choose>
                </dgm:else>
              </dgm:choose>
              <dgm:layoutNode name="DropPinPlaceHolder">
                <dgm:alg type="composite"/>
                <dgm:shape xmlns:r="http://schemas.openxmlformats.org/officeDocument/2006/relationships" r:blip="">
                  <dgm:adjLst/>
                </dgm:shape>
                <dgm:constrLst>
                  <dgm:constr type="w" for="ch" forName="DropPin" refType="w" fact="0"/>
                  <dgm:constr type="h" for="ch" forName="DropPin" refType="h" fact="0"/>
                  <dgm:constr type="ctrX" for="ch" forName="DropPin" refType="w" fact="0"/>
                  <dgm:constr type="ctrY" for="ch" forName="DropPin" refType="h" fact="0"/>
                  <dgm:constr type="w" for="ch" forName="Ellipse" refType="w" refFor="ch" refForName="DropPin" fact="0"/>
                  <dgm:constr type="h" for="ch" forName="Ellipse" refType="w" refFor="ch" refForName="DropPin" fact="0"/>
                  <dgm:constr type="ctrX" for="ch" forName="Ellipse" refType="ctrX" refFor="ch" refForName="DropPin" fact="0"/>
                  <dgm:constr type="ctrY" for="ch" forName="Ellipse" refType="ctrY" refFor="ch" refForName="DropPin" fact="0"/>
                </dgm:constrLst>
                <dgm:layoutNode name="DropPin" styleLbl="alignNode1">
                  <dgm:alg type="sp"/>
                  <dgm:choose name="CaseForPlacingTearDropAboveAndBelowDivider">
                    <dgm:if name="CaseForPlacingTearDropAboveDivider" axis="self" ptType="node" func="posOdd" op="equ" val="1">
                      <dgm:shape xmlns:r="http://schemas.openxmlformats.org/officeDocument/2006/relationships" rot="135" type="teardrop" r:blip="">
                        <dgm:adjLst>
                          <dgm:adj idx="1" val="1.15"/>
                        </dgm:adjLst>
                      </dgm:shape>
                    </dgm:if>
                    <dgm:else name="CaseForPlacingTearDropBelowDivider">
                      <dgm:shape xmlns:r="http://schemas.openxmlformats.org/officeDocument/2006/relationships" rot="-45" type="teardrop" r:blip="">
                        <dgm:adjLst>
                          <dgm:adj idx="1" val="1.15"/>
                        </dgm:adjLst>
                      </dgm:shape>
                    </dgm:else>
                  </dgm:choose>
                  <dgm:presOf/>
                  <dgm:constrLst/>
                </dgm:layoutNode>
                <dgm:layoutNode name="Ellipse" styleLbl="fgAcc1" moveWith="DropPin">
                  <dgm:alg type="sp"/>
                  <dgm:shape xmlns:r="http://schemas.openxmlformats.org/officeDocument/2006/relationships" type="ellipse" r:blip="">
                    <dgm:adjLst/>
                  </dgm:shape>
                  <dgm:presOf/>
                  <dgm:constrLst/>
                </dgm:layoutNode>
              </dgm:layoutNode>
              <dgm:layoutNode name="L2TextContainer" styleLbl="revTx" moveWith="L1TextContainer">
                <dgm:varLst>
                  <dgm:bulletEnabled val="1"/>
                </dgm:varLst>
                <dgm:choose name="casesForTxtDirLogic">
                  <dgm:if name="Name77"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dgm:constr type="bMarg"/>
                    </dgm:constrLst>
                  </dgm:if>
                  <dgm:else name="Name88">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dgm:constr type="bMarg"/>
                    </dgm:constrLst>
                  </dgm:else>
                </dgm:choose>
                <dgm:shape xmlns:r="http://schemas.openxmlformats.org/officeDocument/2006/relationships" type="rect" r:blip="">
                  <dgm:adjLst/>
                </dgm:shape>
                <dgm:presOf axis="des" ptType="node"/>
                <dgm:ruleLst>
                  <dgm:rule type="primFontSz" val="5" fact="NaN" max="NaN"/>
                </dgm:ruleLst>
              </dgm:layoutNode>
              <dgm:layoutNode name="L1TextContainer"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dgm:constr type="tMarg"/>
                  <dgm:constr type="bMarg"/>
                </dgm:constrLst>
                <dgm:ruleLst>
                  <dgm:rule type="primFontSz" val="5" fact="NaN" max="NaN"/>
                </dgm:ruleLst>
              </dgm:layoutNode>
              <dgm:layoutNode name="ConnectLine" styleLbl="dkBgShp">
                <dgm:alg type="sp"/>
                <dgm:shape xmlns:r="http://schemas.openxmlformats.org/officeDocument/2006/relationships" type="rect" r:blip="">
                  <dgm:adjLst/>
                </dgm:shape>
                <dgm:presOf/>
                <dgm:constrLst/>
              </dgm:layoutNode>
              <dgm:layoutNode name="ConnectorPoint" moveWith="ConnectLine">
                <dgm:alg type="composite"/>
                <dgm:shape xmlns:r="http://schemas.openxmlformats.org/officeDocument/2006/relationships" r:blip="">
                  <dgm:adjLst/>
                </dgm:shape>
                <dgm:presOf/>
                <dgm:constrLst>
                  <dgm:constr type="w" for="ch" forName="Bullet" refType="w"/>
                  <dgm:constr type="h" for="ch" forName="Bullet" refType="w"/>
                  <dgm:constr type="ctrX" for="ch" forName="Bullet" refType="w" fact="0.5"/>
                  <dgm:constr type="ctrY" for="ch" forName="Bullet" refType="h" fact="0.5"/>
                </dgm:constrLst>
                <dgm:layoutNode name="Bullet" styleLbl="lnNode1">
                  <dgm:alg type="sp"/>
                  <dgm:shape xmlns:r="http://schemas.openxmlformats.org/officeDocument/2006/relationships" type="ellipse" r:blip="" zOrderOff="10">
                    <dgm:adjLst/>
                  </dgm:shape>
                  <dgm:presOf/>
                  <dgm:constrLst/>
                </dgm:layoutNode>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else>
      </dgm:choose>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37939C-241D-4FDC-8DE8-4EE3F462EE22}" type="datetimeFigureOut">
              <a:rPr lang="en-US" smtClean="0"/>
              <a:t>6/5/2026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BAF473-2665-42A7-89E3-C7BA7EB58D12}" type="slidenum">
              <a:rPr lang="en-US" smtClean="0"/>
              <a:t>‹#›</a:t>
            </a:fld>
            <a:endParaRPr lang="en-US" dirty="0"/>
          </a:p>
        </p:txBody>
      </p:sp>
    </p:spTree>
    <p:extLst>
      <p:ext uri="{BB962C8B-B14F-4D97-AF65-F5344CB8AC3E}">
        <p14:creationId xmlns:p14="http://schemas.microsoft.com/office/powerpoint/2010/main" val="693548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3215B1E-B289-4C56-BCC0-2AB8CF93E2A1}"/>
              </a:ext>
            </a:extLst>
          </p:cNvPr>
          <p:cNvSpPr/>
          <p:nvPr userDrawn="1"/>
        </p:nvSpPr>
        <p:spPr>
          <a:xfrm>
            <a:off x="8610600" y="0"/>
            <a:ext cx="35814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C25C416-A3A2-4CF9-9532-2C0BFB51CFDF}"/>
              </a:ext>
            </a:extLst>
          </p:cNvPr>
          <p:cNvSpPr>
            <a:spLocks noGrp="1"/>
          </p:cNvSpPr>
          <p:nvPr>
            <p:ph type="ctrTitle"/>
          </p:nvPr>
        </p:nvSpPr>
        <p:spPr>
          <a:xfrm>
            <a:off x="838200" y="2465970"/>
            <a:ext cx="5739882" cy="2387600"/>
          </a:xfrm>
        </p:spPr>
        <p:txBody>
          <a:bodyPr anchor="b">
            <a:normAutofit/>
          </a:bodyPr>
          <a:lstStyle>
            <a:lvl1pPr algn="l">
              <a:defRPr sz="5400" b="1">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43D32955-BB06-40DE-A14A-2170FD41AD52}"/>
              </a:ext>
            </a:extLst>
          </p:cNvPr>
          <p:cNvSpPr>
            <a:spLocks noGrp="1"/>
          </p:cNvSpPr>
          <p:nvPr>
            <p:ph type="subTitle" idx="1"/>
          </p:nvPr>
        </p:nvSpPr>
        <p:spPr>
          <a:xfrm>
            <a:off x="838200" y="5159827"/>
            <a:ext cx="5739882" cy="783773"/>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395834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rg Chart">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a:xfrm>
            <a:off x="838200" y="695037"/>
            <a:ext cx="4573200" cy="1325563"/>
          </a:xfrm>
        </p:spPr>
        <p:txBody>
          <a:bodyPr/>
          <a:lstStyle>
            <a:lvl1pPr algn="l">
              <a:defRPr b="1">
                <a:solidFill>
                  <a:schemeClr val="accent4"/>
                </a:solidFill>
              </a:defRPr>
            </a:lvl1pPr>
          </a:lstStyle>
          <a:p>
            <a:r>
              <a:rPr lang="en-US"/>
              <a:t>Click to edit Master title style</a:t>
            </a:r>
            <a:endParaRPr lang="en-ZA"/>
          </a:p>
        </p:txBody>
      </p:sp>
      <p:sp>
        <p:nvSpPr>
          <p:cNvPr id="9" name="Text Placeholder 8">
            <a:extLst>
              <a:ext uri="{FF2B5EF4-FFF2-40B4-BE49-F238E27FC236}">
                <a16:creationId xmlns:a16="http://schemas.microsoft.com/office/drawing/2014/main" id="{07F18567-9326-411F-BA8D-561D58C7DD91}"/>
              </a:ext>
            </a:extLst>
          </p:cNvPr>
          <p:cNvSpPr>
            <a:spLocks noGrp="1"/>
          </p:cNvSpPr>
          <p:nvPr>
            <p:ph type="body" sz="quarter" idx="33" hasCustomPrompt="1"/>
          </p:nvPr>
        </p:nvSpPr>
        <p:spPr>
          <a:xfrm>
            <a:off x="5021635" y="2039382"/>
            <a:ext cx="2105186" cy="365125"/>
          </a:xfrm>
        </p:spPr>
        <p:txBody>
          <a:bodyPr/>
          <a:lstStyle>
            <a:lvl1pPr marL="0" indent="0" algn="ctr">
              <a:buFont typeface="Arial" panose="020B0604020202020204" pitchFamily="34" charset="0"/>
              <a:buNone/>
              <a:defRPr sz="1800" b="1">
                <a:solidFill>
                  <a:schemeClr val="accent1"/>
                </a:solidFill>
                <a:latin typeface="+mj-lt"/>
              </a:defRPr>
            </a:lvl1pPr>
          </a:lstStyle>
          <a:p>
            <a:pPr lvl="0"/>
            <a:r>
              <a:rPr lang="en-US"/>
              <a:t>Name</a:t>
            </a:r>
            <a:endParaRPr lang="en-ZA"/>
          </a:p>
        </p:txBody>
      </p:sp>
      <p:sp>
        <p:nvSpPr>
          <p:cNvPr id="14" name="Text Placeholder 8">
            <a:extLst>
              <a:ext uri="{FF2B5EF4-FFF2-40B4-BE49-F238E27FC236}">
                <a16:creationId xmlns:a16="http://schemas.microsoft.com/office/drawing/2014/main" id="{16CC17AD-6E52-42E9-989B-FB086C64DFD1}"/>
              </a:ext>
            </a:extLst>
          </p:cNvPr>
          <p:cNvSpPr>
            <a:spLocks noGrp="1"/>
          </p:cNvSpPr>
          <p:nvPr>
            <p:ph type="body" sz="quarter" idx="46" hasCustomPrompt="1"/>
          </p:nvPr>
        </p:nvSpPr>
        <p:spPr>
          <a:xfrm>
            <a:off x="5021635" y="2408260"/>
            <a:ext cx="2105186" cy="365125"/>
          </a:xfrm>
        </p:spPr>
        <p:txBody>
          <a:bodyPr>
            <a:normAutofit/>
          </a:bodyPr>
          <a:lstStyle>
            <a:lvl1pPr marL="0" indent="0" algn="ctr">
              <a:buFont typeface="Arial" panose="020B0604020202020204" pitchFamily="34" charset="0"/>
              <a:buNone/>
              <a:defRPr sz="1200">
                <a:solidFill>
                  <a:schemeClr val="accent4"/>
                </a:solidFill>
                <a:latin typeface="+mj-lt"/>
              </a:defRPr>
            </a:lvl1pPr>
          </a:lstStyle>
          <a:p>
            <a:pPr lvl="0"/>
            <a:r>
              <a:rPr lang="en-US"/>
              <a:t>Title</a:t>
            </a:r>
            <a:endParaRPr lang="en-ZA"/>
          </a:p>
        </p:txBody>
      </p:sp>
      <p:sp>
        <p:nvSpPr>
          <p:cNvPr id="16" name="Text Placeholder 8">
            <a:extLst>
              <a:ext uri="{FF2B5EF4-FFF2-40B4-BE49-F238E27FC236}">
                <a16:creationId xmlns:a16="http://schemas.microsoft.com/office/drawing/2014/main" id="{D36B0D72-6C95-4E3A-A679-D94CB154306B}"/>
              </a:ext>
            </a:extLst>
          </p:cNvPr>
          <p:cNvSpPr>
            <a:spLocks noGrp="1"/>
          </p:cNvSpPr>
          <p:nvPr>
            <p:ph type="body" sz="quarter" idx="47" hasCustomPrompt="1"/>
          </p:nvPr>
        </p:nvSpPr>
        <p:spPr>
          <a:xfrm>
            <a:off x="5043407" y="4770420"/>
            <a:ext cx="2105186" cy="365125"/>
          </a:xfrm>
        </p:spPr>
        <p:txBody>
          <a:bodyPr/>
          <a:lstStyle>
            <a:lvl1pPr marL="0" indent="0" algn="ctr">
              <a:buFont typeface="Arial" panose="020B0604020202020204" pitchFamily="34" charset="0"/>
              <a:buNone/>
              <a:defRPr sz="1800" b="1">
                <a:solidFill>
                  <a:schemeClr val="accent1"/>
                </a:solidFill>
                <a:latin typeface="+mj-lt"/>
              </a:defRPr>
            </a:lvl1pPr>
          </a:lstStyle>
          <a:p>
            <a:pPr lvl="0"/>
            <a:r>
              <a:rPr lang="en-US"/>
              <a:t>Name</a:t>
            </a:r>
            <a:endParaRPr lang="en-ZA"/>
          </a:p>
        </p:txBody>
      </p:sp>
      <p:sp>
        <p:nvSpPr>
          <p:cNvPr id="17" name="Text Placeholder 8">
            <a:extLst>
              <a:ext uri="{FF2B5EF4-FFF2-40B4-BE49-F238E27FC236}">
                <a16:creationId xmlns:a16="http://schemas.microsoft.com/office/drawing/2014/main" id="{7E6E1537-8CF9-4C86-8E25-29BFFDAFDDD2}"/>
              </a:ext>
            </a:extLst>
          </p:cNvPr>
          <p:cNvSpPr>
            <a:spLocks noGrp="1"/>
          </p:cNvSpPr>
          <p:nvPr>
            <p:ph type="body" sz="quarter" idx="48" hasCustomPrompt="1"/>
          </p:nvPr>
        </p:nvSpPr>
        <p:spPr>
          <a:xfrm>
            <a:off x="5043407" y="5139298"/>
            <a:ext cx="2105186" cy="365125"/>
          </a:xfrm>
        </p:spPr>
        <p:txBody>
          <a:bodyPr>
            <a:normAutofit/>
          </a:bodyPr>
          <a:lstStyle>
            <a:lvl1pPr marL="0" indent="0" algn="ctr">
              <a:buFont typeface="Arial" panose="020B0604020202020204" pitchFamily="34" charset="0"/>
              <a:buNone/>
              <a:defRPr sz="1200">
                <a:solidFill>
                  <a:schemeClr val="accent4"/>
                </a:solidFill>
                <a:latin typeface="+mj-lt"/>
              </a:defRPr>
            </a:lvl1pPr>
          </a:lstStyle>
          <a:p>
            <a:pPr lvl="0"/>
            <a:r>
              <a:rPr lang="en-US"/>
              <a:t>Title</a:t>
            </a:r>
            <a:endParaRPr lang="en-ZA"/>
          </a:p>
        </p:txBody>
      </p:sp>
      <p:sp>
        <p:nvSpPr>
          <p:cNvPr id="18" name="Text Placeholder 8">
            <a:extLst>
              <a:ext uri="{FF2B5EF4-FFF2-40B4-BE49-F238E27FC236}">
                <a16:creationId xmlns:a16="http://schemas.microsoft.com/office/drawing/2014/main" id="{755E9ED2-721A-416D-AFA6-B57E6B8D8C5D}"/>
              </a:ext>
            </a:extLst>
          </p:cNvPr>
          <p:cNvSpPr>
            <a:spLocks noGrp="1"/>
          </p:cNvSpPr>
          <p:nvPr>
            <p:ph type="body" sz="quarter" idx="49" hasCustomPrompt="1"/>
          </p:nvPr>
        </p:nvSpPr>
        <p:spPr>
          <a:xfrm>
            <a:off x="2757407" y="4758255"/>
            <a:ext cx="2105186" cy="365125"/>
          </a:xfrm>
        </p:spPr>
        <p:txBody>
          <a:bodyPr/>
          <a:lstStyle>
            <a:lvl1pPr marL="0" indent="0" algn="ctr">
              <a:buFont typeface="Arial" panose="020B0604020202020204" pitchFamily="34" charset="0"/>
              <a:buNone/>
              <a:defRPr sz="1800" b="1">
                <a:solidFill>
                  <a:schemeClr val="accent1"/>
                </a:solidFill>
                <a:latin typeface="+mj-lt"/>
              </a:defRPr>
            </a:lvl1pPr>
          </a:lstStyle>
          <a:p>
            <a:pPr lvl="0"/>
            <a:r>
              <a:rPr lang="en-US"/>
              <a:t>Name</a:t>
            </a:r>
            <a:endParaRPr lang="en-ZA"/>
          </a:p>
        </p:txBody>
      </p:sp>
      <p:sp>
        <p:nvSpPr>
          <p:cNvPr id="19" name="Text Placeholder 8">
            <a:extLst>
              <a:ext uri="{FF2B5EF4-FFF2-40B4-BE49-F238E27FC236}">
                <a16:creationId xmlns:a16="http://schemas.microsoft.com/office/drawing/2014/main" id="{0DE1C87C-07E3-42FC-9B43-81D789BF794B}"/>
              </a:ext>
            </a:extLst>
          </p:cNvPr>
          <p:cNvSpPr>
            <a:spLocks noGrp="1"/>
          </p:cNvSpPr>
          <p:nvPr>
            <p:ph type="body" sz="quarter" idx="50" hasCustomPrompt="1"/>
          </p:nvPr>
        </p:nvSpPr>
        <p:spPr>
          <a:xfrm>
            <a:off x="2757407" y="5127133"/>
            <a:ext cx="2105186" cy="365125"/>
          </a:xfrm>
        </p:spPr>
        <p:txBody>
          <a:bodyPr>
            <a:normAutofit/>
          </a:bodyPr>
          <a:lstStyle>
            <a:lvl1pPr marL="0" indent="0" algn="ctr">
              <a:buFont typeface="Arial" panose="020B0604020202020204" pitchFamily="34" charset="0"/>
              <a:buNone/>
              <a:defRPr sz="1200">
                <a:solidFill>
                  <a:schemeClr val="accent4"/>
                </a:solidFill>
                <a:latin typeface="+mj-lt"/>
              </a:defRPr>
            </a:lvl1pPr>
          </a:lstStyle>
          <a:p>
            <a:pPr lvl="0"/>
            <a:r>
              <a:rPr lang="en-US"/>
              <a:t>Title</a:t>
            </a:r>
            <a:endParaRPr lang="en-ZA"/>
          </a:p>
        </p:txBody>
      </p:sp>
      <p:sp>
        <p:nvSpPr>
          <p:cNvPr id="20" name="Text Placeholder 8">
            <a:extLst>
              <a:ext uri="{FF2B5EF4-FFF2-40B4-BE49-F238E27FC236}">
                <a16:creationId xmlns:a16="http://schemas.microsoft.com/office/drawing/2014/main" id="{8556C5D2-9D30-44C4-95EA-DA672356995D}"/>
              </a:ext>
            </a:extLst>
          </p:cNvPr>
          <p:cNvSpPr>
            <a:spLocks noGrp="1"/>
          </p:cNvSpPr>
          <p:nvPr>
            <p:ph type="body" sz="quarter" idx="51" hasCustomPrompt="1"/>
          </p:nvPr>
        </p:nvSpPr>
        <p:spPr>
          <a:xfrm>
            <a:off x="471407" y="4770420"/>
            <a:ext cx="2105186" cy="365125"/>
          </a:xfrm>
        </p:spPr>
        <p:txBody>
          <a:bodyPr/>
          <a:lstStyle>
            <a:lvl1pPr marL="0" indent="0" algn="ctr">
              <a:buFont typeface="Arial" panose="020B0604020202020204" pitchFamily="34" charset="0"/>
              <a:buNone/>
              <a:defRPr sz="1800" b="1">
                <a:solidFill>
                  <a:schemeClr val="accent1"/>
                </a:solidFill>
                <a:latin typeface="+mj-lt"/>
              </a:defRPr>
            </a:lvl1pPr>
          </a:lstStyle>
          <a:p>
            <a:pPr lvl="0"/>
            <a:r>
              <a:rPr lang="en-US"/>
              <a:t>Name</a:t>
            </a:r>
            <a:endParaRPr lang="en-ZA"/>
          </a:p>
        </p:txBody>
      </p:sp>
      <p:sp>
        <p:nvSpPr>
          <p:cNvPr id="25" name="Text Placeholder 8">
            <a:extLst>
              <a:ext uri="{FF2B5EF4-FFF2-40B4-BE49-F238E27FC236}">
                <a16:creationId xmlns:a16="http://schemas.microsoft.com/office/drawing/2014/main" id="{BB8DD76A-44FE-4266-9CE3-FC74ACF61470}"/>
              </a:ext>
            </a:extLst>
          </p:cNvPr>
          <p:cNvSpPr>
            <a:spLocks noGrp="1"/>
          </p:cNvSpPr>
          <p:nvPr>
            <p:ph type="body" sz="quarter" idx="52" hasCustomPrompt="1"/>
          </p:nvPr>
        </p:nvSpPr>
        <p:spPr>
          <a:xfrm>
            <a:off x="471407" y="5139298"/>
            <a:ext cx="2105186" cy="365125"/>
          </a:xfrm>
        </p:spPr>
        <p:txBody>
          <a:bodyPr>
            <a:normAutofit/>
          </a:bodyPr>
          <a:lstStyle>
            <a:lvl1pPr marL="0" indent="0" algn="ctr">
              <a:buFont typeface="Arial" panose="020B0604020202020204" pitchFamily="34" charset="0"/>
              <a:buNone/>
              <a:defRPr sz="1200">
                <a:solidFill>
                  <a:schemeClr val="accent4"/>
                </a:solidFill>
                <a:latin typeface="+mj-lt"/>
              </a:defRPr>
            </a:lvl1pPr>
          </a:lstStyle>
          <a:p>
            <a:pPr lvl="0"/>
            <a:r>
              <a:rPr lang="en-US"/>
              <a:t>Title</a:t>
            </a:r>
            <a:endParaRPr lang="en-ZA"/>
          </a:p>
        </p:txBody>
      </p:sp>
      <p:sp>
        <p:nvSpPr>
          <p:cNvPr id="26" name="Text Placeholder 8">
            <a:extLst>
              <a:ext uri="{FF2B5EF4-FFF2-40B4-BE49-F238E27FC236}">
                <a16:creationId xmlns:a16="http://schemas.microsoft.com/office/drawing/2014/main" id="{BB7FB830-D9B0-43D8-B279-D8A3831911C7}"/>
              </a:ext>
            </a:extLst>
          </p:cNvPr>
          <p:cNvSpPr>
            <a:spLocks noGrp="1"/>
          </p:cNvSpPr>
          <p:nvPr>
            <p:ph type="body" sz="quarter" idx="53" hasCustomPrompt="1"/>
          </p:nvPr>
        </p:nvSpPr>
        <p:spPr>
          <a:xfrm>
            <a:off x="9615407" y="4758255"/>
            <a:ext cx="2105186" cy="365125"/>
          </a:xfrm>
        </p:spPr>
        <p:txBody>
          <a:bodyPr/>
          <a:lstStyle>
            <a:lvl1pPr marL="0" indent="0" algn="ctr">
              <a:buFont typeface="Arial" panose="020B0604020202020204" pitchFamily="34" charset="0"/>
              <a:buNone/>
              <a:defRPr sz="1800" b="1">
                <a:solidFill>
                  <a:schemeClr val="accent1"/>
                </a:solidFill>
                <a:latin typeface="+mj-lt"/>
              </a:defRPr>
            </a:lvl1pPr>
          </a:lstStyle>
          <a:p>
            <a:pPr lvl="0"/>
            <a:r>
              <a:rPr lang="en-US"/>
              <a:t>Name</a:t>
            </a:r>
            <a:endParaRPr lang="en-ZA"/>
          </a:p>
        </p:txBody>
      </p:sp>
      <p:sp>
        <p:nvSpPr>
          <p:cNvPr id="27" name="Text Placeholder 8">
            <a:extLst>
              <a:ext uri="{FF2B5EF4-FFF2-40B4-BE49-F238E27FC236}">
                <a16:creationId xmlns:a16="http://schemas.microsoft.com/office/drawing/2014/main" id="{DA699CE9-2DCD-4D59-B359-D7D3511A2158}"/>
              </a:ext>
            </a:extLst>
          </p:cNvPr>
          <p:cNvSpPr>
            <a:spLocks noGrp="1"/>
          </p:cNvSpPr>
          <p:nvPr>
            <p:ph type="body" sz="quarter" idx="54" hasCustomPrompt="1"/>
          </p:nvPr>
        </p:nvSpPr>
        <p:spPr>
          <a:xfrm>
            <a:off x="9615407" y="5127133"/>
            <a:ext cx="2105186" cy="365125"/>
          </a:xfrm>
        </p:spPr>
        <p:txBody>
          <a:bodyPr>
            <a:normAutofit/>
          </a:bodyPr>
          <a:lstStyle>
            <a:lvl1pPr marL="0" indent="0" algn="ctr">
              <a:buFont typeface="Arial" panose="020B0604020202020204" pitchFamily="34" charset="0"/>
              <a:buNone/>
              <a:defRPr sz="1200">
                <a:solidFill>
                  <a:schemeClr val="accent4"/>
                </a:solidFill>
                <a:latin typeface="+mj-lt"/>
              </a:defRPr>
            </a:lvl1pPr>
          </a:lstStyle>
          <a:p>
            <a:pPr lvl="0"/>
            <a:r>
              <a:rPr lang="en-US"/>
              <a:t>Title</a:t>
            </a:r>
            <a:endParaRPr lang="en-ZA"/>
          </a:p>
        </p:txBody>
      </p:sp>
      <p:sp>
        <p:nvSpPr>
          <p:cNvPr id="28" name="Text Placeholder 8">
            <a:extLst>
              <a:ext uri="{FF2B5EF4-FFF2-40B4-BE49-F238E27FC236}">
                <a16:creationId xmlns:a16="http://schemas.microsoft.com/office/drawing/2014/main" id="{5B0C1AF9-7ECA-4F02-B71D-97228D05B031}"/>
              </a:ext>
            </a:extLst>
          </p:cNvPr>
          <p:cNvSpPr>
            <a:spLocks noGrp="1"/>
          </p:cNvSpPr>
          <p:nvPr>
            <p:ph type="body" sz="quarter" idx="55" hasCustomPrompt="1"/>
          </p:nvPr>
        </p:nvSpPr>
        <p:spPr>
          <a:xfrm>
            <a:off x="7329407" y="4770420"/>
            <a:ext cx="2105186" cy="365125"/>
          </a:xfrm>
        </p:spPr>
        <p:txBody>
          <a:bodyPr/>
          <a:lstStyle>
            <a:lvl1pPr marL="0" indent="0" algn="ctr">
              <a:buFont typeface="Arial" panose="020B0604020202020204" pitchFamily="34" charset="0"/>
              <a:buNone/>
              <a:defRPr sz="1800" b="1">
                <a:solidFill>
                  <a:schemeClr val="accent1"/>
                </a:solidFill>
                <a:latin typeface="+mj-lt"/>
              </a:defRPr>
            </a:lvl1pPr>
          </a:lstStyle>
          <a:p>
            <a:pPr lvl="0"/>
            <a:r>
              <a:rPr lang="en-US"/>
              <a:t>Name</a:t>
            </a:r>
            <a:endParaRPr lang="en-ZA"/>
          </a:p>
        </p:txBody>
      </p:sp>
      <p:sp>
        <p:nvSpPr>
          <p:cNvPr id="29" name="Text Placeholder 8">
            <a:extLst>
              <a:ext uri="{FF2B5EF4-FFF2-40B4-BE49-F238E27FC236}">
                <a16:creationId xmlns:a16="http://schemas.microsoft.com/office/drawing/2014/main" id="{FE515F87-B08B-4273-9427-B4477D68E33E}"/>
              </a:ext>
            </a:extLst>
          </p:cNvPr>
          <p:cNvSpPr>
            <a:spLocks noGrp="1"/>
          </p:cNvSpPr>
          <p:nvPr>
            <p:ph type="body" sz="quarter" idx="56" hasCustomPrompt="1"/>
          </p:nvPr>
        </p:nvSpPr>
        <p:spPr>
          <a:xfrm>
            <a:off x="7329407" y="5139298"/>
            <a:ext cx="2105186" cy="365125"/>
          </a:xfrm>
        </p:spPr>
        <p:txBody>
          <a:bodyPr>
            <a:normAutofit/>
          </a:bodyPr>
          <a:lstStyle>
            <a:lvl1pPr marL="0" indent="0" algn="ctr">
              <a:buFont typeface="Arial" panose="020B0604020202020204" pitchFamily="34" charset="0"/>
              <a:buNone/>
              <a:defRPr sz="1200">
                <a:solidFill>
                  <a:schemeClr val="accent4"/>
                </a:solidFill>
                <a:latin typeface="+mj-lt"/>
              </a:defRPr>
            </a:lvl1pPr>
          </a:lstStyle>
          <a:p>
            <a:pPr lvl="0"/>
            <a:r>
              <a:rPr lang="en-US"/>
              <a:t>Title</a:t>
            </a:r>
            <a:endParaRPr lang="en-ZA"/>
          </a:p>
        </p:txBody>
      </p:sp>
      <p:cxnSp>
        <p:nvCxnSpPr>
          <p:cNvPr id="5" name="Straight Connector 4">
            <a:extLst>
              <a:ext uri="{FF2B5EF4-FFF2-40B4-BE49-F238E27FC236}">
                <a16:creationId xmlns:a16="http://schemas.microsoft.com/office/drawing/2014/main" id="{02353FBD-19BF-45E4-A6F5-4217CDAAA52E}"/>
              </a:ext>
            </a:extLst>
          </p:cNvPr>
          <p:cNvCxnSpPr/>
          <p:nvPr userDrawn="1"/>
        </p:nvCxnSpPr>
        <p:spPr>
          <a:xfrm>
            <a:off x="1513114" y="3875317"/>
            <a:ext cx="9111343" cy="0"/>
          </a:xfrm>
          <a:prstGeom prst="line">
            <a:avLst/>
          </a:prstGeom>
          <a:ln w="28575">
            <a:solidFill>
              <a:schemeClr val="accent4"/>
            </a:solidFill>
          </a:ln>
        </p:spPr>
        <p:style>
          <a:lnRef idx="1">
            <a:schemeClr val="dk1"/>
          </a:lnRef>
          <a:fillRef idx="0">
            <a:schemeClr val="dk1"/>
          </a:fillRef>
          <a:effectRef idx="0">
            <a:schemeClr val="dk1"/>
          </a:effectRef>
          <a:fontRef idx="minor">
            <a:schemeClr val="tx1"/>
          </a:fontRef>
        </p:style>
      </p:cxnSp>
      <p:sp>
        <p:nvSpPr>
          <p:cNvPr id="41" name="Date Placeholder 4">
            <a:extLst>
              <a:ext uri="{FF2B5EF4-FFF2-40B4-BE49-F238E27FC236}">
                <a16:creationId xmlns:a16="http://schemas.microsoft.com/office/drawing/2014/main" id="{BA4BCF05-CDFF-42C0-A406-D762B747C799}"/>
              </a:ext>
            </a:extLst>
          </p:cNvPr>
          <p:cNvSpPr>
            <a:spLocks noGrp="1"/>
          </p:cNvSpPr>
          <p:nvPr>
            <p:ph type="dt" sz="half" idx="10"/>
          </p:nvPr>
        </p:nvSpPr>
        <p:spPr>
          <a:xfrm>
            <a:off x="838200" y="6356350"/>
            <a:ext cx="2743200" cy="365125"/>
          </a:xfrm>
        </p:spPr>
        <p:txBody>
          <a:bodyPr/>
          <a:lstStyle>
            <a:lvl1pPr>
              <a:defRPr sz="900">
                <a:solidFill>
                  <a:schemeClr val="accent5">
                    <a:lumMod val="75000"/>
                  </a:schemeClr>
                </a:solidFill>
              </a:defRPr>
            </a:lvl1pPr>
          </a:lstStyle>
          <a:p>
            <a:r>
              <a:rPr lang="en-US" dirty="0"/>
              <a:t>7/29/20XX</a:t>
            </a:r>
          </a:p>
        </p:txBody>
      </p:sp>
      <p:sp>
        <p:nvSpPr>
          <p:cNvPr id="42" name="Footer Placeholder 5">
            <a:extLst>
              <a:ext uri="{FF2B5EF4-FFF2-40B4-BE49-F238E27FC236}">
                <a16:creationId xmlns:a16="http://schemas.microsoft.com/office/drawing/2014/main" id="{FE043986-6365-4919-A13C-B1086DCFF1BD}"/>
              </a:ext>
            </a:extLst>
          </p:cNvPr>
          <p:cNvSpPr>
            <a:spLocks noGrp="1"/>
          </p:cNvSpPr>
          <p:nvPr>
            <p:ph type="ftr" sz="quarter" idx="11"/>
          </p:nvPr>
        </p:nvSpPr>
        <p:spPr>
          <a:xfrm>
            <a:off x="4038600" y="6356350"/>
            <a:ext cx="4114800" cy="365125"/>
          </a:xfrm>
        </p:spPr>
        <p:txBody>
          <a:bodyPr/>
          <a:lstStyle>
            <a:lvl1pPr>
              <a:defRPr sz="900">
                <a:solidFill>
                  <a:schemeClr val="accent5">
                    <a:lumMod val="75000"/>
                  </a:schemeClr>
                </a:solidFill>
              </a:defRPr>
            </a:lvl1pPr>
          </a:lstStyle>
          <a:p>
            <a:r>
              <a:rPr lang="en-US" dirty="0"/>
              <a:t>Employee orientation</a:t>
            </a:r>
          </a:p>
        </p:txBody>
      </p:sp>
      <p:sp>
        <p:nvSpPr>
          <p:cNvPr id="43" name="Slide Number Placeholder 6">
            <a:extLst>
              <a:ext uri="{FF2B5EF4-FFF2-40B4-BE49-F238E27FC236}">
                <a16:creationId xmlns:a16="http://schemas.microsoft.com/office/drawing/2014/main" id="{4FD22B22-DA9C-4B3F-A67F-D07291278BE6}"/>
              </a:ext>
            </a:extLst>
          </p:cNvPr>
          <p:cNvSpPr>
            <a:spLocks noGrp="1"/>
          </p:cNvSpPr>
          <p:nvPr>
            <p:ph type="sldNum" sz="quarter" idx="12"/>
          </p:nvPr>
        </p:nvSpPr>
        <p:spPr>
          <a:xfrm>
            <a:off x="8610600" y="6356350"/>
            <a:ext cx="2743200" cy="365125"/>
          </a:xfrm>
        </p:spPr>
        <p:txBody>
          <a:bodyPr/>
          <a:lstStyle>
            <a:lvl1pPr>
              <a:defRPr sz="900">
                <a:solidFill>
                  <a:schemeClr val="accent5">
                    <a:lumMod val="75000"/>
                  </a:schemeClr>
                </a:solidFill>
              </a:defRPr>
            </a:lvl1pPr>
          </a:lstStyle>
          <a:p>
            <a:fld id="{B5CEABB6-07DC-46E8-9B57-56EC44A396E5}" type="slidenum">
              <a:rPr lang="en-US" smtClean="0"/>
              <a:pPr/>
              <a:t>‹#›</a:t>
            </a:fld>
            <a:endParaRPr lang="en-US" dirty="0"/>
          </a:p>
        </p:txBody>
      </p:sp>
      <p:cxnSp>
        <p:nvCxnSpPr>
          <p:cNvPr id="47" name="Straight Connector 46">
            <a:extLst>
              <a:ext uri="{FF2B5EF4-FFF2-40B4-BE49-F238E27FC236}">
                <a16:creationId xmlns:a16="http://schemas.microsoft.com/office/drawing/2014/main" id="{AFAB3CE1-D027-49AE-8023-7D6E330C7E2D}"/>
              </a:ext>
            </a:extLst>
          </p:cNvPr>
          <p:cNvCxnSpPr>
            <a:cxnSpLocks/>
          </p:cNvCxnSpPr>
          <p:nvPr userDrawn="1"/>
        </p:nvCxnSpPr>
        <p:spPr>
          <a:xfrm flipV="1">
            <a:off x="6096000" y="2852057"/>
            <a:ext cx="0" cy="1643743"/>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B59BE6F-06DF-4031-A366-9BF6A53377C4}"/>
              </a:ext>
            </a:extLst>
          </p:cNvPr>
          <p:cNvCxnSpPr>
            <a:cxnSpLocks/>
          </p:cNvCxnSpPr>
          <p:nvPr userDrawn="1"/>
        </p:nvCxnSpPr>
        <p:spPr>
          <a:xfrm flipV="1">
            <a:off x="10611592" y="3872164"/>
            <a:ext cx="0" cy="623636"/>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588442AB-AF81-4C81-B0CE-584EE410EB92}"/>
              </a:ext>
            </a:extLst>
          </p:cNvPr>
          <p:cNvCxnSpPr>
            <a:cxnSpLocks/>
          </p:cNvCxnSpPr>
          <p:nvPr userDrawn="1"/>
        </p:nvCxnSpPr>
        <p:spPr>
          <a:xfrm flipV="1">
            <a:off x="1513114" y="3872164"/>
            <a:ext cx="0" cy="623636"/>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35F27884-729D-4CA6-A08A-92EBC733CCB5}"/>
              </a:ext>
            </a:extLst>
          </p:cNvPr>
          <p:cNvCxnSpPr>
            <a:cxnSpLocks/>
          </p:cNvCxnSpPr>
          <p:nvPr userDrawn="1"/>
        </p:nvCxnSpPr>
        <p:spPr>
          <a:xfrm flipV="1">
            <a:off x="3815938" y="3872164"/>
            <a:ext cx="0" cy="623636"/>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1F7E5A1-BEA5-447F-BED5-E18F7A1D9A37}"/>
              </a:ext>
            </a:extLst>
          </p:cNvPr>
          <p:cNvCxnSpPr>
            <a:cxnSpLocks/>
          </p:cNvCxnSpPr>
          <p:nvPr userDrawn="1"/>
        </p:nvCxnSpPr>
        <p:spPr>
          <a:xfrm flipV="1">
            <a:off x="8381011" y="3872164"/>
            <a:ext cx="0" cy="623636"/>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5084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right conten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p:nvPr>
        </p:nvSpPr>
        <p:spPr>
          <a:xfrm>
            <a:off x="5669280" y="2376805"/>
            <a:ext cx="5013960" cy="1325563"/>
          </a:xfrm>
        </p:spPr>
        <p:txBody>
          <a:bodyPr anchor="b"/>
          <a:lstStyle>
            <a:lvl1pPr>
              <a:defRPr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8F5A6A-E29E-401A-801A-8FD9CAABA7A5}"/>
              </a:ext>
            </a:extLst>
          </p:cNvPr>
          <p:cNvSpPr>
            <a:spLocks noGrp="1"/>
          </p:cNvSpPr>
          <p:nvPr>
            <p:ph idx="1"/>
          </p:nvPr>
        </p:nvSpPr>
        <p:spPr>
          <a:xfrm>
            <a:off x="5669280" y="4150042"/>
            <a:ext cx="5013960" cy="1961198"/>
          </a:xfrm>
        </p:spPr>
        <p:txBody>
          <a:bodyPr>
            <a:normAutofit/>
          </a:bodyPr>
          <a:lstStyle>
            <a:lvl1pPr marL="0" indent="0">
              <a:lnSpc>
                <a:spcPct val="100000"/>
              </a:lnSpc>
              <a:buNone/>
              <a:defRPr sz="16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Rectangle 8">
            <a:extLst>
              <a:ext uri="{FF2B5EF4-FFF2-40B4-BE49-F238E27FC236}">
                <a16:creationId xmlns:a16="http://schemas.microsoft.com/office/drawing/2014/main" id="{29197FF6-6321-41EE-A0C4-DEC0761A3C01}"/>
              </a:ext>
            </a:extLst>
          </p:cNvPr>
          <p:cNvSpPr/>
          <p:nvPr userDrawn="1"/>
        </p:nvSpPr>
        <p:spPr>
          <a:xfrm>
            <a:off x="0" y="0"/>
            <a:ext cx="41757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545EFDD-D97D-44D9-8A6D-0FACEE0964B3}"/>
              </a:ext>
            </a:extLst>
          </p:cNvPr>
          <p:cNvSpPr/>
          <p:nvPr userDrawn="1"/>
        </p:nvSpPr>
        <p:spPr>
          <a:xfrm flipV="1">
            <a:off x="371856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Date Placeholder 4">
            <a:extLst>
              <a:ext uri="{FF2B5EF4-FFF2-40B4-BE49-F238E27FC236}">
                <a16:creationId xmlns:a16="http://schemas.microsoft.com/office/drawing/2014/main" id="{9ECA7294-D791-453A-AEDA-C7BC2C83BACB}"/>
              </a:ext>
            </a:extLst>
          </p:cNvPr>
          <p:cNvSpPr>
            <a:spLocks noGrp="1"/>
          </p:cNvSpPr>
          <p:nvPr>
            <p:ph type="dt" sz="half" idx="10"/>
          </p:nvPr>
        </p:nvSpPr>
        <p:spPr>
          <a:xfrm>
            <a:off x="838200" y="6356350"/>
            <a:ext cx="2743200" cy="365125"/>
          </a:xfrm>
        </p:spPr>
        <p:txBody>
          <a:bodyPr/>
          <a:lstStyle>
            <a:lvl1pPr>
              <a:defRPr sz="900">
                <a:solidFill>
                  <a:schemeClr val="accent3">
                    <a:lumMod val="75000"/>
                  </a:schemeClr>
                </a:solidFill>
              </a:defRPr>
            </a:lvl1pPr>
          </a:lstStyle>
          <a:p>
            <a:r>
              <a:rPr lang="en-US" dirty="0"/>
              <a:t>7/29/20XX</a:t>
            </a:r>
          </a:p>
        </p:txBody>
      </p:sp>
      <p:sp>
        <p:nvSpPr>
          <p:cNvPr id="8" name="Footer Placeholder 5">
            <a:extLst>
              <a:ext uri="{FF2B5EF4-FFF2-40B4-BE49-F238E27FC236}">
                <a16:creationId xmlns:a16="http://schemas.microsoft.com/office/drawing/2014/main" id="{E3F008A3-FE03-4B55-99DE-C66C7215F529}"/>
              </a:ext>
            </a:extLst>
          </p:cNvPr>
          <p:cNvSpPr>
            <a:spLocks noGrp="1"/>
          </p:cNvSpPr>
          <p:nvPr>
            <p:ph type="ftr" sz="quarter" idx="11"/>
          </p:nvPr>
        </p:nvSpPr>
        <p:spPr>
          <a:xfrm>
            <a:off x="4038600" y="6356350"/>
            <a:ext cx="4114800" cy="365125"/>
          </a:xfrm>
        </p:spPr>
        <p:txBody>
          <a:bodyPr/>
          <a:lstStyle>
            <a:lvl1pPr>
              <a:defRPr sz="900">
                <a:solidFill>
                  <a:schemeClr val="accent4">
                    <a:lumMod val="40000"/>
                    <a:lumOff val="60000"/>
                  </a:schemeClr>
                </a:solidFill>
              </a:defRPr>
            </a:lvl1pPr>
          </a:lstStyle>
          <a:p>
            <a:r>
              <a:rPr lang="en-US" dirty="0"/>
              <a:t>Employee orientation</a:t>
            </a:r>
          </a:p>
        </p:txBody>
      </p:sp>
      <p:sp>
        <p:nvSpPr>
          <p:cNvPr id="10" name="Slide Number Placeholder 6">
            <a:extLst>
              <a:ext uri="{FF2B5EF4-FFF2-40B4-BE49-F238E27FC236}">
                <a16:creationId xmlns:a16="http://schemas.microsoft.com/office/drawing/2014/main" id="{561AA2A7-90C9-48FA-A998-4CB16275ABA5}"/>
              </a:ext>
            </a:extLst>
          </p:cNvPr>
          <p:cNvSpPr>
            <a:spLocks noGrp="1"/>
          </p:cNvSpPr>
          <p:nvPr>
            <p:ph type="sldNum" sz="quarter" idx="12"/>
          </p:nvPr>
        </p:nvSpPr>
        <p:spPr>
          <a:xfrm>
            <a:off x="8610600" y="6356350"/>
            <a:ext cx="2743200" cy="365125"/>
          </a:xfrm>
        </p:spPr>
        <p:txBody>
          <a:bodyPr/>
          <a:lstStyle>
            <a:lvl1pPr>
              <a:defRPr sz="900">
                <a:solidFill>
                  <a:schemeClr val="accent4">
                    <a:lumMod val="40000"/>
                    <a:lumOff val="6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40305030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Closing slide">
    <p:bg>
      <p:bgPr>
        <a:solidFill>
          <a:schemeClr val="accent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3215B1E-B289-4C56-BCC0-2AB8CF93E2A1}"/>
              </a:ext>
            </a:extLst>
          </p:cNvPr>
          <p:cNvSpPr/>
          <p:nvPr userDrawn="1"/>
        </p:nvSpPr>
        <p:spPr>
          <a:xfrm>
            <a:off x="0" y="0"/>
            <a:ext cx="6096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C25C416-A3A2-4CF9-9532-2C0BFB51CFDF}"/>
              </a:ext>
            </a:extLst>
          </p:cNvPr>
          <p:cNvSpPr>
            <a:spLocks noGrp="1"/>
          </p:cNvSpPr>
          <p:nvPr>
            <p:ph type="ctrTitle"/>
          </p:nvPr>
        </p:nvSpPr>
        <p:spPr>
          <a:xfrm>
            <a:off x="838200" y="2313571"/>
            <a:ext cx="4419600" cy="1659716"/>
          </a:xfrm>
        </p:spPr>
        <p:txBody>
          <a:bodyPr anchor="ctr">
            <a:normAutofit/>
          </a:bodyPr>
          <a:lstStyle>
            <a:lvl1pPr algn="ctr">
              <a:defRPr sz="5400" b="1">
                <a:solidFill>
                  <a:schemeClr val="accent4"/>
                </a:solidFill>
              </a:defRPr>
            </a:lvl1pPr>
          </a:lstStyle>
          <a:p>
            <a:r>
              <a:rPr lang="en-US"/>
              <a:t>Click to edit Master title style</a:t>
            </a:r>
          </a:p>
        </p:txBody>
      </p:sp>
      <p:sp>
        <p:nvSpPr>
          <p:cNvPr id="3" name="Subtitle 2">
            <a:extLst>
              <a:ext uri="{FF2B5EF4-FFF2-40B4-BE49-F238E27FC236}">
                <a16:creationId xmlns:a16="http://schemas.microsoft.com/office/drawing/2014/main" id="{43D32955-BB06-40DE-A14A-2170FD41AD52}"/>
              </a:ext>
            </a:extLst>
          </p:cNvPr>
          <p:cNvSpPr>
            <a:spLocks noGrp="1"/>
          </p:cNvSpPr>
          <p:nvPr>
            <p:ph type="subTitle" idx="1"/>
          </p:nvPr>
        </p:nvSpPr>
        <p:spPr>
          <a:xfrm>
            <a:off x="7772402" y="2348318"/>
            <a:ext cx="2743200" cy="1659715"/>
          </a:xfrm>
        </p:spPr>
        <p:txBody>
          <a:bodyPr anchor="ctr">
            <a:normAutofit/>
          </a:bodyPr>
          <a:lstStyle>
            <a:lvl1pPr marL="0" indent="0" algn="l">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4D64503-659B-472D-ABF8-01D077EB0D83}"/>
              </a:ext>
            </a:extLst>
          </p:cNvPr>
          <p:cNvSpPr>
            <a:spLocks noGrp="1"/>
          </p:cNvSpPr>
          <p:nvPr>
            <p:ph type="dt" sz="half" idx="10"/>
          </p:nvPr>
        </p:nvSpPr>
        <p:spPr>
          <a:xfrm>
            <a:off x="838200" y="6356350"/>
            <a:ext cx="1632857" cy="365125"/>
          </a:xfrm>
        </p:spPr>
        <p:txBody>
          <a:bodyPr/>
          <a:lstStyle>
            <a:lvl1pPr>
              <a:defRPr sz="900">
                <a:solidFill>
                  <a:schemeClr val="accent5">
                    <a:lumMod val="75000"/>
                  </a:schemeClr>
                </a:solidFill>
              </a:defRPr>
            </a:lvl1pPr>
          </a:lstStyle>
          <a:p>
            <a:r>
              <a:rPr lang="en-US" dirty="0"/>
              <a:t>7/29/20XX</a:t>
            </a:r>
          </a:p>
        </p:txBody>
      </p:sp>
      <p:sp>
        <p:nvSpPr>
          <p:cNvPr id="5" name="Footer Placeholder 4">
            <a:extLst>
              <a:ext uri="{FF2B5EF4-FFF2-40B4-BE49-F238E27FC236}">
                <a16:creationId xmlns:a16="http://schemas.microsoft.com/office/drawing/2014/main" id="{FE209C12-0CED-4CD5-B463-885A793CC25E}"/>
              </a:ext>
            </a:extLst>
          </p:cNvPr>
          <p:cNvSpPr>
            <a:spLocks noGrp="1"/>
          </p:cNvSpPr>
          <p:nvPr>
            <p:ph type="ftr" sz="quarter" idx="11"/>
          </p:nvPr>
        </p:nvSpPr>
        <p:spPr>
          <a:xfrm>
            <a:off x="2743200" y="6356350"/>
            <a:ext cx="2514600" cy="365125"/>
          </a:xfrm>
        </p:spPr>
        <p:txBody>
          <a:bodyPr/>
          <a:lstStyle>
            <a:lvl1pPr algn="r">
              <a:defRPr sz="900">
                <a:solidFill>
                  <a:schemeClr val="accent5">
                    <a:lumMod val="75000"/>
                  </a:schemeClr>
                </a:solidFill>
              </a:defRPr>
            </a:lvl1pPr>
          </a:lstStyle>
          <a:p>
            <a:r>
              <a:rPr lang="en-US" dirty="0"/>
              <a:t>Employee orientation</a:t>
            </a:r>
          </a:p>
        </p:txBody>
      </p:sp>
      <p:sp>
        <p:nvSpPr>
          <p:cNvPr id="6" name="Slide Number Placeholder 5">
            <a:extLst>
              <a:ext uri="{FF2B5EF4-FFF2-40B4-BE49-F238E27FC236}">
                <a16:creationId xmlns:a16="http://schemas.microsoft.com/office/drawing/2014/main" id="{1A8F03DA-3AA9-44AC-8E2B-D53B8EBEA402}"/>
              </a:ext>
            </a:extLst>
          </p:cNvPr>
          <p:cNvSpPr>
            <a:spLocks noGrp="1"/>
          </p:cNvSpPr>
          <p:nvPr>
            <p:ph type="sldNum" sz="quarter" idx="12"/>
          </p:nvPr>
        </p:nvSpPr>
        <p:spPr/>
        <p:txBody>
          <a:bodyPr/>
          <a:lstStyle>
            <a:lvl1pPr>
              <a:defRPr sz="900">
                <a:solidFill>
                  <a:schemeClr val="accent1">
                    <a:lumMod val="40000"/>
                    <a:lumOff val="6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3909684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5"/>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434EB92-62CF-4273-86A4-59223DABDBB8}"/>
              </a:ext>
            </a:extLst>
          </p:cNvPr>
          <p:cNvSpPr/>
          <p:nvPr userDrawn="1"/>
        </p:nvSpPr>
        <p:spPr>
          <a:xfrm>
            <a:off x="0" y="3429000"/>
            <a:ext cx="12192000"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29A25F60-1F94-4EB8-AECE-53F9C3EBF6AC}"/>
              </a:ext>
            </a:extLst>
          </p:cNvPr>
          <p:cNvSpPr/>
          <p:nvPr userDrawn="1"/>
        </p:nvSpPr>
        <p:spPr>
          <a:xfrm>
            <a:off x="0" y="6509657"/>
            <a:ext cx="12192000" cy="34834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DE3D039-0A18-4031-8A63-D83666B066F6}"/>
              </a:ext>
            </a:extLst>
          </p:cNvPr>
          <p:cNvSpPr>
            <a:spLocks noGrp="1"/>
          </p:cNvSpPr>
          <p:nvPr>
            <p:ph type="title"/>
          </p:nvPr>
        </p:nvSpPr>
        <p:spPr>
          <a:xfrm>
            <a:off x="831850" y="3429000"/>
            <a:ext cx="10515600" cy="3080657"/>
          </a:xfrm>
        </p:spPr>
        <p:txBody>
          <a:bodyPr anchor="ctr"/>
          <a:lstStyle>
            <a:lvl1pPr>
              <a:defRPr sz="6000" b="1">
                <a:solidFill>
                  <a:schemeClr val="bg1"/>
                </a:solidFill>
              </a:defRPr>
            </a:lvl1pPr>
          </a:lstStyle>
          <a:p>
            <a:r>
              <a:rPr lang="en-US"/>
              <a:t>Click to edit Master title style</a:t>
            </a:r>
          </a:p>
        </p:txBody>
      </p:sp>
    </p:spTree>
    <p:extLst>
      <p:ext uri="{BB962C8B-B14F-4D97-AF65-F5344CB8AC3E}">
        <p14:creationId xmlns:p14="http://schemas.microsoft.com/office/powerpoint/2010/main" val="1591659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am slide">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8C642-49FB-4E16-A3A0-B2ACBEABFFD6}"/>
              </a:ext>
            </a:extLst>
          </p:cNvPr>
          <p:cNvSpPr>
            <a:spLocks noGrp="1"/>
          </p:cNvSpPr>
          <p:nvPr>
            <p:ph type="title"/>
          </p:nvPr>
        </p:nvSpPr>
        <p:spPr/>
        <p:txBody>
          <a:bodyPr/>
          <a:lstStyle>
            <a:lvl1pPr algn="ctr">
              <a:defRPr b="1">
                <a:solidFill>
                  <a:schemeClr val="accent4"/>
                </a:solidFill>
              </a:defRPr>
            </a:lvl1pPr>
          </a:lstStyle>
          <a:p>
            <a:r>
              <a:rPr lang="en-US"/>
              <a:t>Click to edit Master title style</a:t>
            </a:r>
          </a:p>
        </p:txBody>
      </p:sp>
      <p:sp>
        <p:nvSpPr>
          <p:cNvPr id="6" name="Picture Placeholder 15">
            <a:extLst>
              <a:ext uri="{FF2B5EF4-FFF2-40B4-BE49-F238E27FC236}">
                <a16:creationId xmlns:a16="http://schemas.microsoft.com/office/drawing/2014/main" id="{A74BA5A7-7918-4C65-BAAB-14B3A1E2B4E4}"/>
              </a:ext>
            </a:extLst>
          </p:cNvPr>
          <p:cNvSpPr>
            <a:spLocks noGrp="1"/>
          </p:cNvSpPr>
          <p:nvPr>
            <p:ph type="pic" sz="quarter" idx="42"/>
          </p:nvPr>
        </p:nvSpPr>
        <p:spPr>
          <a:xfrm>
            <a:off x="1521612" y="2601972"/>
            <a:ext cx="1476000" cy="1476000"/>
          </a:xfrm>
          <a:noFill/>
          <a:ln w="396875" cap="sq">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a:r>
              <a:rPr lang="en-US"/>
              <a:t>Click icon to add picture</a:t>
            </a:r>
            <a:endParaRPr lang="en-ZA" dirty="0"/>
          </a:p>
        </p:txBody>
      </p:sp>
      <p:sp>
        <p:nvSpPr>
          <p:cNvPr id="7" name="Picture Placeholder 15">
            <a:extLst>
              <a:ext uri="{FF2B5EF4-FFF2-40B4-BE49-F238E27FC236}">
                <a16:creationId xmlns:a16="http://schemas.microsoft.com/office/drawing/2014/main" id="{0C5DF728-AFC5-467F-86BF-45BBD7787257}"/>
              </a:ext>
            </a:extLst>
          </p:cNvPr>
          <p:cNvSpPr>
            <a:spLocks noGrp="1"/>
          </p:cNvSpPr>
          <p:nvPr>
            <p:ph type="pic" sz="quarter" idx="43"/>
          </p:nvPr>
        </p:nvSpPr>
        <p:spPr>
          <a:xfrm>
            <a:off x="4079382" y="2601972"/>
            <a:ext cx="1476000" cy="1476000"/>
          </a:xfrm>
          <a:noFill/>
          <a:ln w="396875" cap="sq">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a:r>
              <a:rPr lang="en-US"/>
              <a:t>Click icon to add picture</a:t>
            </a:r>
            <a:endParaRPr lang="en-ZA" dirty="0"/>
          </a:p>
        </p:txBody>
      </p:sp>
      <p:sp>
        <p:nvSpPr>
          <p:cNvPr id="8" name="Picture Placeholder 15">
            <a:extLst>
              <a:ext uri="{FF2B5EF4-FFF2-40B4-BE49-F238E27FC236}">
                <a16:creationId xmlns:a16="http://schemas.microsoft.com/office/drawing/2014/main" id="{BBFE7B80-0990-424B-A099-BFECB5508302}"/>
              </a:ext>
            </a:extLst>
          </p:cNvPr>
          <p:cNvSpPr>
            <a:spLocks noGrp="1"/>
          </p:cNvSpPr>
          <p:nvPr>
            <p:ph type="pic" sz="quarter" idx="44"/>
          </p:nvPr>
        </p:nvSpPr>
        <p:spPr>
          <a:xfrm>
            <a:off x="6637152" y="2601972"/>
            <a:ext cx="1476000" cy="1476000"/>
          </a:xfrm>
          <a:noFill/>
          <a:ln w="396875" cap="sq">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a:r>
              <a:rPr lang="en-US"/>
              <a:t>Click icon to add picture</a:t>
            </a:r>
            <a:endParaRPr lang="en-ZA" dirty="0"/>
          </a:p>
        </p:txBody>
      </p:sp>
      <p:sp>
        <p:nvSpPr>
          <p:cNvPr id="9" name="Picture Placeholder 15">
            <a:extLst>
              <a:ext uri="{FF2B5EF4-FFF2-40B4-BE49-F238E27FC236}">
                <a16:creationId xmlns:a16="http://schemas.microsoft.com/office/drawing/2014/main" id="{5B4A0F3D-F23F-4072-9FF5-6CFE888CE1E0}"/>
              </a:ext>
            </a:extLst>
          </p:cNvPr>
          <p:cNvSpPr>
            <a:spLocks noGrp="1"/>
          </p:cNvSpPr>
          <p:nvPr>
            <p:ph type="pic" sz="quarter" idx="45"/>
          </p:nvPr>
        </p:nvSpPr>
        <p:spPr>
          <a:xfrm>
            <a:off x="9194922" y="2601972"/>
            <a:ext cx="1476000" cy="1476000"/>
          </a:xfrm>
          <a:noFill/>
          <a:ln w="396875" cap="sq">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0" rIns="180000" bIns="0" numCol="1" spcCol="0" rtlCol="0" fromWordArt="0" anchor="ctr" anchorCtr="1" forceAA="0" compatLnSpc="1">
            <a:prstTxWarp prst="textNoShape">
              <a:avLst/>
            </a:prstTxWarp>
            <a:noAutofit/>
          </a:bodyPr>
          <a:lstStyle>
            <a:lvl1pPr marL="0" indent="0" algn="ctr">
              <a:buNone/>
              <a:defRPr lang="en-ZA" sz="1100" i="1">
                <a:solidFill>
                  <a:schemeClr val="tx1">
                    <a:lumMod val="50000"/>
                    <a:lumOff val="50000"/>
                  </a:schemeClr>
                </a:solidFill>
                <a:latin typeface="Times New Roman" panose="02020603050405020304" pitchFamily="18" charset="0"/>
                <a:cs typeface="Times New Roman" panose="02020603050405020304" pitchFamily="18" charset="0"/>
              </a:defRPr>
            </a:lvl1pPr>
          </a:lstStyle>
          <a:p>
            <a:pPr marL="266700" lvl="0" indent="-266700" algn="ctr"/>
            <a:r>
              <a:rPr lang="en-US"/>
              <a:t>Click icon to add picture</a:t>
            </a:r>
            <a:endParaRPr lang="en-ZA" dirty="0"/>
          </a:p>
        </p:txBody>
      </p:sp>
      <p:sp>
        <p:nvSpPr>
          <p:cNvPr id="11" name="Text Placeholder 8">
            <a:extLst>
              <a:ext uri="{FF2B5EF4-FFF2-40B4-BE49-F238E27FC236}">
                <a16:creationId xmlns:a16="http://schemas.microsoft.com/office/drawing/2014/main" id="{14F97182-060B-42D4-9BD6-AADEBB4691F8}"/>
              </a:ext>
            </a:extLst>
          </p:cNvPr>
          <p:cNvSpPr>
            <a:spLocks noGrp="1"/>
          </p:cNvSpPr>
          <p:nvPr>
            <p:ph type="body" sz="quarter" idx="33" hasCustomPrompt="1"/>
          </p:nvPr>
        </p:nvSpPr>
        <p:spPr>
          <a:xfrm>
            <a:off x="1214950" y="4624131"/>
            <a:ext cx="2105186" cy="365125"/>
          </a:xfrm>
        </p:spPr>
        <p:txBody>
          <a:bodyPr/>
          <a:lstStyle>
            <a:lvl1pPr marL="0" indent="0" algn="ctr">
              <a:buFont typeface="Arial" panose="020B0604020202020204" pitchFamily="34" charset="0"/>
              <a:buNone/>
              <a:defRPr sz="1800" b="1">
                <a:solidFill>
                  <a:schemeClr val="accent1"/>
                </a:solidFill>
                <a:latin typeface="+mj-lt"/>
              </a:defRPr>
            </a:lvl1pPr>
          </a:lstStyle>
          <a:p>
            <a:pPr lvl="0"/>
            <a:r>
              <a:rPr lang="en-US"/>
              <a:t>Name</a:t>
            </a:r>
            <a:endParaRPr lang="en-ZA"/>
          </a:p>
        </p:txBody>
      </p:sp>
      <p:sp>
        <p:nvSpPr>
          <p:cNvPr id="12" name="Text Placeholder 8">
            <a:extLst>
              <a:ext uri="{FF2B5EF4-FFF2-40B4-BE49-F238E27FC236}">
                <a16:creationId xmlns:a16="http://schemas.microsoft.com/office/drawing/2014/main" id="{0C32DCEC-D4CF-4F91-ABA7-22726A1E9925}"/>
              </a:ext>
            </a:extLst>
          </p:cNvPr>
          <p:cNvSpPr>
            <a:spLocks noGrp="1"/>
          </p:cNvSpPr>
          <p:nvPr>
            <p:ph type="body" sz="quarter" idx="46" hasCustomPrompt="1"/>
          </p:nvPr>
        </p:nvSpPr>
        <p:spPr>
          <a:xfrm>
            <a:off x="1214950" y="4993009"/>
            <a:ext cx="2105186" cy="365125"/>
          </a:xfrm>
        </p:spPr>
        <p:txBody>
          <a:bodyPr>
            <a:normAutofit/>
          </a:bodyPr>
          <a:lstStyle>
            <a:lvl1pPr marL="0" indent="0" algn="ctr">
              <a:buFont typeface="Arial" panose="020B0604020202020204" pitchFamily="34" charset="0"/>
              <a:buNone/>
              <a:defRPr sz="1200">
                <a:solidFill>
                  <a:schemeClr val="accent4"/>
                </a:solidFill>
                <a:latin typeface="+mj-lt"/>
              </a:defRPr>
            </a:lvl1pPr>
          </a:lstStyle>
          <a:p>
            <a:pPr lvl="0"/>
            <a:r>
              <a:rPr lang="en-US"/>
              <a:t>Title</a:t>
            </a:r>
            <a:endParaRPr lang="en-ZA"/>
          </a:p>
        </p:txBody>
      </p:sp>
      <p:sp>
        <p:nvSpPr>
          <p:cNvPr id="16" name="Text Placeholder 8">
            <a:extLst>
              <a:ext uri="{FF2B5EF4-FFF2-40B4-BE49-F238E27FC236}">
                <a16:creationId xmlns:a16="http://schemas.microsoft.com/office/drawing/2014/main" id="{04BECAB1-5EBD-4BC7-8F7A-8B4CA80746C4}"/>
              </a:ext>
            </a:extLst>
          </p:cNvPr>
          <p:cNvSpPr>
            <a:spLocks noGrp="1"/>
          </p:cNvSpPr>
          <p:nvPr>
            <p:ph type="body" sz="quarter" idx="47" hasCustomPrompt="1"/>
          </p:nvPr>
        </p:nvSpPr>
        <p:spPr>
          <a:xfrm>
            <a:off x="3764623" y="4624131"/>
            <a:ext cx="2105186" cy="365125"/>
          </a:xfrm>
        </p:spPr>
        <p:txBody>
          <a:bodyPr/>
          <a:lstStyle>
            <a:lvl1pPr marL="0" indent="0" algn="ctr">
              <a:buFont typeface="Arial" panose="020B0604020202020204" pitchFamily="34" charset="0"/>
              <a:buNone/>
              <a:defRPr sz="1800" b="1">
                <a:solidFill>
                  <a:schemeClr val="accent1"/>
                </a:solidFill>
                <a:latin typeface="+mj-lt"/>
              </a:defRPr>
            </a:lvl1pPr>
          </a:lstStyle>
          <a:p>
            <a:pPr lvl="0"/>
            <a:r>
              <a:rPr lang="en-US"/>
              <a:t>Name</a:t>
            </a:r>
            <a:endParaRPr lang="en-ZA"/>
          </a:p>
        </p:txBody>
      </p:sp>
      <p:sp>
        <p:nvSpPr>
          <p:cNvPr id="17" name="Text Placeholder 8">
            <a:extLst>
              <a:ext uri="{FF2B5EF4-FFF2-40B4-BE49-F238E27FC236}">
                <a16:creationId xmlns:a16="http://schemas.microsoft.com/office/drawing/2014/main" id="{8D671F83-5A25-4513-86E5-FFBF3BF3106F}"/>
              </a:ext>
            </a:extLst>
          </p:cNvPr>
          <p:cNvSpPr>
            <a:spLocks noGrp="1"/>
          </p:cNvSpPr>
          <p:nvPr>
            <p:ph type="body" sz="quarter" idx="48" hasCustomPrompt="1"/>
          </p:nvPr>
        </p:nvSpPr>
        <p:spPr>
          <a:xfrm>
            <a:off x="3764623" y="4993009"/>
            <a:ext cx="2105186" cy="365125"/>
          </a:xfrm>
        </p:spPr>
        <p:txBody>
          <a:bodyPr>
            <a:normAutofit/>
          </a:bodyPr>
          <a:lstStyle>
            <a:lvl1pPr marL="0" indent="0" algn="ctr">
              <a:buFont typeface="Arial" panose="020B0604020202020204" pitchFamily="34" charset="0"/>
              <a:buNone/>
              <a:defRPr sz="1200">
                <a:solidFill>
                  <a:schemeClr val="accent4"/>
                </a:solidFill>
                <a:latin typeface="+mj-lt"/>
              </a:defRPr>
            </a:lvl1pPr>
          </a:lstStyle>
          <a:p>
            <a:pPr lvl="0"/>
            <a:r>
              <a:rPr lang="en-US"/>
              <a:t>Title</a:t>
            </a:r>
            <a:endParaRPr lang="en-ZA"/>
          </a:p>
        </p:txBody>
      </p:sp>
      <p:sp>
        <p:nvSpPr>
          <p:cNvPr id="19" name="Text Placeholder 8">
            <a:extLst>
              <a:ext uri="{FF2B5EF4-FFF2-40B4-BE49-F238E27FC236}">
                <a16:creationId xmlns:a16="http://schemas.microsoft.com/office/drawing/2014/main" id="{F6EE3639-A148-489C-A695-7EA2313AEF3B}"/>
              </a:ext>
            </a:extLst>
          </p:cNvPr>
          <p:cNvSpPr>
            <a:spLocks noGrp="1"/>
          </p:cNvSpPr>
          <p:nvPr>
            <p:ph type="body" sz="quarter" idx="49" hasCustomPrompt="1"/>
          </p:nvPr>
        </p:nvSpPr>
        <p:spPr>
          <a:xfrm>
            <a:off x="6314296" y="4624131"/>
            <a:ext cx="2105186" cy="365125"/>
          </a:xfrm>
        </p:spPr>
        <p:txBody>
          <a:bodyPr/>
          <a:lstStyle>
            <a:lvl1pPr marL="0" indent="0" algn="ctr">
              <a:buFont typeface="Arial" panose="020B0604020202020204" pitchFamily="34" charset="0"/>
              <a:buNone/>
              <a:defRPr sz="1800" b="1">
                <a:solidFill>
                  <a:schemeClr val="accent1"/>
                </a:solidFill>
                <a:latin typeface="+mj-lt"/>
              </a:defRPr>
            </a:lvl1pPr>
          </a:lstStyle>
          <a:p>
            <a:pPr lvl="0"/>
            <a:r>
              <a:rPr lang="en-US"/>
              <a:t>Name</a:t>
            </a:r>
            <a:endParaRPr lang="en-ZA"/>
          </a:p>
        </p:txBody>
      </p:sp>
      <p:sp>
        <p:nvSpPr>
          <p:cNvPr id="20" name="Text Placeholder 8">
            <a:extLst>
              <a:ext uri="{FF2B5EF4-FFF2-40B4-BE49-F238E27FC236}">
                <a16:creationId xmlns:a16="http://schemas.microsoft.com/office/drawing/2014/main" id="{BB55BB21-9247-450C-9A9D-D2AD9161E10F}"/>
              </a:ext>
            </a:extLst>
          </p:cNvPr>
          <p:cNvSpPr>
            <a:spLocks noGrp="1"/>
          </p:cNvSpPr>
          <p:nvPr>
            <p:ph type="body" sz="quarter" idx="50" hasCustomPrompt="1"/>
          </p:nvPr>
        </p:nvSpPr>
        <p:spPr>
          <a:xfrm>
            <a:off x="6314296" y="4993009"/>
            <a:ext cx="2105186" cy="365125"/>
          </a:xfrm>
        </p:spPr>
        <p:txBody>
          <a:bodyPr>
            <a:normAutofit/>
          </a:bodyPr>
          <a:lstStyle>
            <a:lvl1pPr marL="0" indent="0" algn="ctr">
              <a:buFont typeface="Arial" panose="020B0604020202020204" pitchFamily="34" charset="0"/>
              <a:buNone/>
              <a:defRPr sz="1200">
                <a:solidFill>
                  <a:schemeClr val="accent4"/>
                </a:solidFill>
                <a:latin typeface="+mj-lt"/>
              </a:defRPr>
            </a:lvl1pPr>
          </a:lstStyle>
          <a:p>
            <a:pPr lvl="0"/>
            <a:r>
              <a:rPr lang="en-US"/>
              <a:t>Title</a:t>
            </a:r>
            <a:endParaRPr lang="en-ZA"/>
          </a:p>
        </p:txBody>
      </p:sp>
      <p:sp>
        <p:nvSpPr>
          <p:cNvPr id="22" name="Text Placeholder 8">
            <a:extLst>
              <a:ext uri="{FF2B5EF4-FFF2-40B4-BE49-F238E27FC236}">
                <a16:creationId xmlns:a16="http://schemas.microsoft.com/office/drawing/2014/main" id="{934A7F7B-4591-45E6-AF17-EC81162B7336}"/>
              </a:ext>
            </a:extLst>
          </p:cNvPr>
          <p:cNvSpPr>
            <a:spLocks noGrp="1"/>
          </p:cNvSpPr>
          <p:nvPr>
            <p:ph type="body" sz="quarter" idx="51" hasCustomPrompt="1"/>
          </p:nvPr>
        </p:nvSpPr>
        <p:spPr>
          <a:xfrm>
            <a:off x="8863969" y="4624131"/>
            <a:ext cx="2105186" cy="365125"/>
          </a:xfrm>
        </p:spPr>
        <p:txBody>
          <a:bodyPr/>
          <a:lstStyle>
            <a:lvl1pPr marL="0" indent="0" algn="ctr">
              <a:buFont typeface="Arial" panose="020B0604020202020204" pitchFamily="34" charset="0"/>
              <a:buNone/>
              <a:defRPr sz="1800" b="1">
                <a:solidFill>
                  <a:schemeClr val="accent1"/>
                </a:solidFill>
                <a:latin typeface="+mj-lt"/>
              </a:defRPr>
            </a:lvl1pPr>
          </a:lstStyle>
          <a:p>
            <a:pPr lvl="0"/>
            <a:r>
              <a:rPr lang="en-US"/>
              <a:t>Name</a:t>
            </a:r>
            <a:endParaRPr lang="en-ZA"/>
          </a:p>
        </p:txBody>
      </p:sp>
      <p:sp>
        <p:nvSpPr>
          <p:cNvPr id="23" name="Text Placeholder 8">
            <a:extLst>
              <a:ext uri="{FF2B5EF4-FFF2-40B4-BE49-F238E27FC236}">
                <a16:creationId xmlns:a16="http://schemas.microsoft.com/office/drawing/2014/main" id="{730702B6-2129-4FAB-8868-58B59C11FFCD}"/>
              </a:ext>
            </a:extLst>
          </p:cNvPr>
          <p:cNvSpPr>
            <a:spLocks noGrp="1"/>
          </p:cNvSpPr>
          <p:nvPr>
            <p:ph type="body" sz="quarter" idx="52" hasCustomPrompt="1"/>
          </p:nvPr>
        </p:nvSpPr>
        <p:spPr>
          <a:xfrm>
            <a:off x="8863969" y="4993009"/>
            <a:ext cx="2105186" cy="365125"/>
          </a:xfrm>
        </p:spPr>
        <p:txBody>
          <a:bodyPr>
            <a:normAutofit/>
          </a:bodyPr>
          <a:lstStyle>
            <a:lvl1pPr marL="0" indent="0" algn="ctr">
              <a:buFont typeface="Arial" panose="020B0604020202020204" pitchFamily="34" charset="0"/>
              <a:buNone/>
              <a:defRPr sz="1200">
                <a:solidFill>
                  <a:schemeClr val="accent4"/>
                </a:solidFill>
                <a:latin typeface="+mj-lt"/>
              </a:defRPr>
            </a:lvl1pPr>
          </a:lstStyle>
          <a:p>
            <a:pPr lvl="0"/>
            <a:r>
              <a:rPr lang="en-US"/>
              <a:t>Title</a:t>
            </a:r>
            <a:endParaRPr lang="en-ZA"/>
          </a:p>
        </p:txBody>
      </p:sp>
      <p:sp>
        <p:nvSpPr>
          <p:cNvPr id="24" name="Date Placeholder 4">
            <a:extLst>
              <a:ext uri="{FF2B5EF4-FFF2-40B4-BE49-F238E27FC236}">
                <a16:creationId xmlns:a16="http://schemas.microsoft.com/office/drawing/2014/main" id="{AD0AC7DB-F500-41DA-8326-3ED61B33F924}"/>
              </a:ext>
            </a:extLst>
          </p:cNvPr>
          <p:cNvSpPr>
            <a:spLocks noGrp="1"/>
          </p:cNvSpPr>
          <p:nvPr>
            <p:ph type="dt" sz="half" idx="10"/>
          </p:nvPr>
        </p:nvSpPr>
        <p:spPr>
          <a:xfrm>
            <a:off x="838200" y="6356350"/>
            <a:ext cx="2743200" cy="365125"/>
          </a:xfrm>
        </p:spPr>
        <p:txBody>
          <a:bodyPr/>
          <a:lstStyle>
            <a:lvl1pPr>
              <a:defRPr sz="900">
                <a:solidFill>
                  <a:schemeClr val="accent5">
                    <a:lumMod val="75000"/>
                  </a:schemeClr>
                </a:solidFill>
              </a:defRPr>
            </a:lvl1pPr>
          </a:lstStyle>
          <a:p>
            <a:r>
              <a:rPr lang="en-US" dirty="0"/>
              <a:t>7/29/20XX</a:t>
            </a:r>
          </a:p>
        </p:txBody>
      </p:sp>
      <p:sp>
        <p:nvSpPr>
          <p:cNvPr id="25" name="Footer Placeholder 5">
            <a:extLst>
              <a:ext uri="{FF2B5EF4-FFF2-40B4-BE49-F238E27FC236}">
                <a16:creationId xmlns:a16="http://schemas.microsoft.com/office/drawing/2014/main" id="{798612DF-528A-42D7-8634-25EFF61598DF}"/>
              </a:ext>
            </a:extLst>
          </p:cNvPr>
          <p:cNvSpPr>
            <a:spLocks noGrp="1"/>
          </p:cNvSpPr>
          <p:nvPr>
            <p:ph type="ftr" sz="quarter" idx="11"/>
          </p:nvPr>
        </p:nvSpPr>
        <p:spPr>
          <a:xfrm>
            <a:off x="4038600" y="6356350"/>
            <a:ext cx="4114800" cy="365125"/>
          </a:xfrm>
        </p:spPr>
        <p:txBody>
          <a:bodyPr/>
          <a:lstStyle>
            <a:lvl1pPr>
              <a:defRPr sz="900">
                <a:solidFill>
                  <a:schemeClr val="accent5">
                    <a:lumMod val="75000"/>
                  </a:schemeClr>
                </a:solidFill>
              </a:defRPr>
            </a:lvl1pPr>
          </a:lstStyle>
          <a:p>
            <a:r>
              <a:rPr lang="en-US" dirty="0"/>
              <a:t>Employee orientation</a:t>
            </a:r>
          </a:p>
        </p:txBody>
      </p:sp>
      <p:sp>
        <p:nvSpPr>
          <p:cNvPr id="26" name="Slide Number Placeholder 6">
            <a:extLst>
              <a:ext uri="{FF2B5EF4-FFF2-40B4-BE49-F238E27FC236}">
                <a16:creationId xmlns:a16="http://schemas.microsoft.com/office/drawing/2014/main" id="{1E3817B4-A707-4ACC-9CAC-E32B5E0A4F0B}"/>
              </a:ext>
            </a:extLst>
          </p:cNvPr>
          <p:cNvSpPr>
            <a:spLocks noGrp="1"/>
          </p:cNvSpPr>
          <p:nvPr>
            <p:ph type="sldNum" sz="quarter" idx="12"/>
          </p:nvPr>
        </p:nvSpPr>
        <p:spPr>
          <a:xfrm>
            <a:off x="8610600" y="6356350"/>
            <a:ext cx="2743200" cy="365125"/>
          </a:xfrm>
        </p:spPr>
        <p:txBody>
          <a:bodyPr/>
          <a:lstStyle>
            <a:lvl1pPr>
              <a:defRPr sz="900">
                <a:solidFill>
                  <a:schemeClr val="accent5">
                    <a:lumMod val="7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663862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p:nvPr>
        </p:nvSpPr>
        <p:spPr>
          <a:xfrm>
            <a:off x="5669280" y="822325"/>
            <a:ext cx="5684520" cy="1325563"/>
          </a:xfrm>
        </p:spPr>
        <p:txBody>
          <a:bodyPr anchor="b"/>
          <a:lstStyle>
            <a:lvl1pPr>
              <a:defRPr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8F5A6A-E29E-401A-801A-8FD9CAABA7A5}"/>
              </a:ext>
            </a:extLst>
          </p:cNvPr>
          <p:cNvSpPr>
            <a:spLocks noGrp="1"/>
          </p:cNvSpPr>
          <p:nvPr>
            <p:ph idx="1"/>
          </p:nvPr>
        </p:nvSpPr>
        <p:spPr>
          <a:xfrm>
            <a:off x="5669280" y="2595562"/>
            <a:ext cx="5684520" cy="3181034"/>
          </a:xfrm>
        </p:spPr>
        <p:txBody>
          <a:bodyPr>
            <a:normAutofit/>
          </a:bodyPr>
          <a:lstStyle>
            <a:lvl1pPr marL="0" indent="0">
              <a:lnSpc>
                <a:spcPct val="100000"/>
              </a:lnSpc>
              <a:buNone/>
              <a:defRPr sz="16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Rectangle 8">
            <a:extLst>
              <a:ext uri="{FF2B5EF4-FFF2-40B4-BE49-F238E27FC236}">
                <a16:creationId xmlns:a16="http://schemas.microsoft.com/office/drawing/2014/main" id="{29197FF6-6321-41EE-A0C4-DEC0761A3C01}"/>
              </a:ext>
            </a:extLst>
          </p:cNvPr>
          <p:cNvSpPr/>
          <p:nvPr userDrawn="1"/>
        </p:nvSpPr>
        <p:spPr>
          <a:xfrm>
            <a:off x="0" y="0"/>
            <a:ext cx="4175760" cy="3840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545EFDD-D97D-44D9-8A6D-0FACEE0964B3}"/>
              </a:ext>
            </a:extLst>
          </p:cNvPr>
          <p:cNvSpPr/>
          <p:nvPr userDrawn="1"/>
        </p:nvSpPr>
        <p:spPr>
          <a:xfrm flipV="1">
            <a:off x="0" y="3840480"/>
            <a:ext cx="4175760" cy="2087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B54E59D1-0F68-4FA3-944D-63FCD442DA66}"/>
              </a:ext>
            </a:extLst>
          </p:cNvPr>
          <p:cNvSpPr/>
          <p:nvPr userDrawn="1"/>
        </p:nvSpPr>
        <p:spPr>
          <a:xfrm flipV="1">
            <a:off x="0" y="5928360"/>
            <a:ext cx="4175760" cy="929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Date Placeholder 4">
            <a:extLst>
              <a:ext uri="{FF2B5EF4-FFF2-40B4-BE49-F238E27FC236}">
                <a16:creationId xmlns:a16="http://schemas.microsoft.com/office/drawing/2014/main" id="{2FF674D8-A0B1-4D60-AB18-A733984F7044}"/>
              </a:ext>
            </a:extLst>
          </p:cNvPr>
          <p:cNvSpPr>
            <a:spLocks noGrp="1"/>
          </p:cNvSpPr>
          <p:nvPr>
            <p:ph type="dt" sz="half" idx="10"/>
          </p:nvPr>
        </p:nvSpPr>
        <p:spPr>
          <a:xfrm>
            <a:off x="838200" y="6356350"/>
            <a:ext cx="2743200" cy="365125"/>
          </a:xfrm>
        </p:spPr>
        <p:txBody>
          <a:bodyPr/>
          <a:lstStyle>
            <a:lvl1pPr>
              <a:defRPr sz="900">
                <a:solidFill>
                  <a:schemeClr val="accent2">
                    <a:lumMod val="75000"/>
                  </a:schemeClr>
                </a:solidFill>
              </a:defRPr>
            </a:lvl1pPr>
          </a:lstStyle>
          <a:p>
            <a:r>
              <a:rPr lang="en-US" dirty="0"/>
              <a:t>7/29/20XX</a:t>
            </a:r>
          </a:p>
        </p:txBody>
      </p:sp>
      <p:sp>
        <p:nvSpPr>
          <p:cNvPr id="22" name="Footer Placeholder 5">
            <a:extLst>
              <a:ext uri="{FF2B5EF4-FFF2-40B4-BE49-F238E27FC236}">
                <a16:creationId xmlns:a16="http://schemas.microsoft.com/office/drawing/2014/main" id="{7E0AFFFB-7406-40B3-B2D5-18288BEA52C6}"/>
              </a:ext>
            </a:extLst>
          </p:cNvPr>
          <p:cNvSpPr>
            <a:spLocks noGrp="1"/>
          </p:cNvSpPr>
          <p:nvPr>
            <p:ph type="ftr" sz="quarter" idx="11"/>
          </p:nvPr>
        </p:nvSpPr>
        <p:spPr>
          <a:xfrm>
            <a:off x="4038600" y="6356350"/>
            <a:ext cx="4114800" cy="365125"/>
          </a:xfrm>
        </p:spPr>
        <p:txBody>
          <a:bodyPr/>
          <a:lstStyle>
            <a:lvl1pPr>
              <a:defRPr sz="900">
                <a:solidFill>
                  <a:schemeClr val="accent4">
                    <a:lumMod val="40000"/>
                    <a:lumOff val="60000"/>
                  </a:schemeClr>
                </a:solidFill>
              </a:defRPr>
            </a:lvl1pPr>
          </a:lstStyle>
          <a:p>
            <a:r>
              <a:rPr lang="en-US" dirty="0"/>
              <a:t>Employee orientation</a:t>
            </a:r>
          </a:p>
        </p:txBody>
      </p:sp>
      <p:sp>
        <p:nvSpPr>
          <p:cNvPr id="23" name="Slide Number Placeholder 6">
            <a:extLst>
              <a:ext uri="{FF2B5EF4-FFF2-40B4-BE49-F238E27FC236}">
                <a16:creationId xmlns:a16="http://schemas.microsoft.com/office/drawing/2014/main" id="{0D2AF818-9E4C-485A-8EA3-3BD5917D5233}"/>
              </a:ext>
            </a:extLst>
          </p:cNvPr>
          <p:cNvSpPr>
            <a:spLocks noGrp="1"/>
          </p:cNvSpPr>
          <p:nvPr>
            <p:ph type="sldNum" sz="quarter" idx="12"/>
          </p:nvPr>
        </p:nvSpPr>
        <p:spPr>
          <a:xfrm>
            <a:off x="8610600" y="6356350"/>
            <a:ext cx="2743200" cy="365125"/>
          </a:xfrm>
        </p:spPr>
        <p:txBody>
          <a:bodyPr/>
          <a:lstStyle>
            <a:lvl1pPr>
              <a:defRPr sz="900">
                <a:solidFill>
                  <a:schemeClr val="accent4">
                    <a:lumMod val="40000"/>
                    <a:lumOff val="6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164587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wo conten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p:nvPr>
        </p:nvSpPr>
        <p:spPr>
          <a:xfrm>
            <a:off x="838200" y="822325"/>
            <a:ext cx="5684520" cy="1325563"/>
          </a:xfrm>
        </p:spPr>
        <p:txBody>
          <a:bodyPr anchor="b"/>
          <a:lstStyle>
            <a:lvl1pPr>
              <a:defRPr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8F5A6A-E29E-401A-801A-8FD9CAABA7A5}"/>
              </a:ext>
            </a:extLst>
          </p:cNvPr>
          <p:cNvSpPr>
            <a:spLocks noGrp="1"/>
          </p:cNvSpPr>
          <p:nvPr>
            <p:ph idx="1"/>
          </p:nvPr>
        </p:nvSpPr>
        <p:spPr>
          <a:xfrm>
            <a:off x="838200" y="2595562"/>
            <a:ext cx="5684520" cy="441552"/>
          </a:xfrm>
        </p:spPr>
        <p:txBody>
          <a:bodyPr>
            <a:normAutofit/>
          </a:bodyPr>
          <a:lstStyle>
            <a:lvl1pPr marL="0" indent="0">
              <a:lnSpc>
                <a:spcPct val="100000"/>
              </a:lnSpc>
              <a:buNone/>
              <a:defRPr lang="en-US" sz="1800" b="1" kern="1200" dirty="0" smtClean="0">
                <a:solidFill>
                  <a:schemeClr val="accent2"/>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9" name="Rectangle 8">
            <a:extLst>
              <a:ext uri="{FF2B5EF4-FFF2-40B4-BE49-F238E27FC236}">
                <a16:creationId xmlns:a16="http://schemas.microsoft.com/office/drawing/2014/main" id="{29197FF6-6321-41EE-A0C4-DEC0761A3C01}"/>
              </a:ext>
            </a:extLst>
          </p:cNvPr>
          <p:cNvSpPr/>
          <p:nvPr userDrawn="1"/>
        </p:nvSpPr>
        <p:spPr>
          <a:xfrm>
            <a:off x="8016240" y="0"/>
            <a:ext cx="2401389"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545EFDD-D97D-44D9-8A6D-0FACEE0964B3}"/>
              </a:ext>
            </a:extLst>
          </p:cNvPr>
          <p:cNvSpPr/>
          <p:nvPr userDrawn="1"/>
        </p:nvSpPr>
        <p:spPr>
          <a:xfrm flipV="1">
            <a:off x="10417629" y="0"/>
            <a:ext cx="177437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B54E59D1-0F68-4FA3-944D-63FCD442DA66}"/>
              </a:ext>
            </a:extLst>
          </p:cNvPr>
          <p:cNvSpPr/>
          <p:nvPr userDrawn="1"/>
        </p:nvSpPr>
        <p:spPr>
          <a:xfrm flipV="1">
            <a:off x="11800114" y="0"/>
            <a:ext cx="39188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Content Placeholder 2">
            <a:extLst>
              <a:ext uri="{FF2B5EF4-FFF2-40B4-BE49-F238E27FC236}">
                <a16:creationId xmlns:a16="http://schemas.microsoft.com/office/drawing/2014/main" id="{620C3808-5997-40A2-83EF-E2136C52EFE1}"/>
              </a:ext>
            </a:extLst>
          </p:cNvPr>
          <p:cNvSpPr>
            <a:spLocks noGrp="1"/>
          </p:cNvSpPr>
          <p:nvPr>
            <p:ph idx="10"/>
          </p:nvPr>
        </p:nvSpPr>
        <p:spPr>
          <a:xfrm>
            <a:off x="838200" y="4529818"/>
            <a:ext cx="5684520" cy="441552"/>
          </a:xfrm>
        </p:spPr>
        <p:txBody>
          <a:bodyPr>
            <a:normAutofit/>
          </a:bodyPr>
          <a:lstStyle>
            <a:lvl1pPr marL="0" indent="0">
              <a:lnSpc>
                <a:spcPct val="100000"/>
              </a:lnSpc>
              <a:buNone/>
              <a:defRPr lang="en-US" sz="1800" b="1" kern="1200" dirty="0">
                <a:solidFill>
                  <a:schemeClr val="accent2"/>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marL="0" lvl="0" indent="0" algn="l" defTabSz="914400" rtl="0" eaLnBrk="1" latinLnBrk="0" hangingPunct="1">
              <a:lnSpc>
                <a:spcPct val="100000"/>
              </a:lnSpc>
              <a:spcBef>
                <a:spcPts val="1000"/>
              </a:spcBef>
              <a:buFont typeface="Arial" panose="020B0604020202020204" pitchFamily="34" charset="0"/>
              <a:buNone/>
            </a:pPr>
            <a:r>
              <a:rPr lang="en-US"/>
              <a:t>Click to edit Master text styles</a:t>
            </a:r>
          </a:p>
        </p:txBody>
      </p:sp>
      <p:sp>
        <p:nvSpPr>
          <p:cNvPr id="8" name="Content Placeholder 2">
            <a:extLst>
              <a:ext uri="{FF2B5EF4-FFF2-40B4-BE49-F238E27FC236}">
                <a16:creationId xmlns:a16="http://schemas.microsoft.com/office/drawing/2014/main" id="{EAD9A34D-2599-4944-8F4B-6953690367EE}"/>
              </a:ext>
            </a:extLst>
          </p:cNvPr>
          <p:cNvSpPr>
            <a:spLocks noGrp="1"/>
          </p:cNvSpPr>
          <p:nvPr>
            <p:ph idx="11"/>
          </p:nvPr>
        </p:nvSpPr>
        <p:spPr>
          <a:xfrm>
            <a:off x="838200" y="3040514"/>
            <a:ext cx="5684520" cy="1106942"/>
          </a:xfrm>
        </p:spPr>
        <p:txBody>
          <a:bodyPr>
            <a:normAutofit/>
          </a:bodyPr>
          <a:lstStyle>
            <a:lvl1pPr marL="285750" indent="-285750">
              <a:lnSpc>
                <a:spcPct val="100000"/>
              </a:lnSpc>
              <a:buFont typeface="Arial" panose="020B0604020202020204" pitchFamily="34" charset="0"/>
              <a:buChar char="•"/>
              <a:defRPr sz="16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0" name="Content Placeholder 2">
            <a:extLst>
              <a:ext uri="{FF2B5EF4-FFF2-40B4-BE49-F238E27FC236}">
                <a16:creationId xmlns:a16="http://schemas.microsoft.com/office/drawing/2014/main" id="{4D123A04-698E-4E6B-BB2C-C4FCA2CFBB9A}"/>
              </a:ext>
            </a:extLst>
          </p:cNvPr>
          <p:cNvSpPr>
            <a:spLocks noGrp="1"/>
          </p:cNvSpPr>
          <p:nvPr>
            <p:ph idx="12"/>
          </p:nvPr>
        </p:nvSpPr>
        <p:spPr>
          <a:xfrm>
            <a:off x="838200" y="4993888"/>
            <a:ext cx="5684520" cy="1106942"/>
          </a:xfrm>
        </p:spPr>
        <p:txBody>
          <a:bodyPr>
            <a:normAutofit/>
          </a:bodyPr>
          <a:lstStyle>
            <a:lvl1pPr marL="285750" indent="-285750">
              <a:lnSpc>
                <a:spcPct val="100000"/>
              </a:lnSpc>
              <a:buFont typeface="Arial" panose="020B0604020202020204" pitchFamily="34" charset="0"/>
              <a:buChar char="•"/>
              <a:defRPr sz="16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4" name="Date Placeholder 4">
            <a:extLst>
              <a:ext uri="{FF2B5EF4-FFF2-40B4-BE49-F238E27FC236}">
                <a16:creationId xmlns:a16="http://schemas.microsoft.com/office/drawing/2014/main" id="{8BC6F0B0-7E88-4658-BED0-B126DDE797A0}"/>
              </a:ext>
            </a:extLst>
          </p:cNvPr>
          <p:cNvSpPr>
            <a:spLocks noGrp="1"/>
          </p:cNvSpPr>
          <p:nvPr>
            <p:ph type="dt" sz="half" idx="13"/>
          </p:nvPr>
        </p:nvSpPr>
        <p:spPr>
          <a:xfrm>
            <a:off x="838200" y="6356350"/>
            <a:ext cx="2743200" cy="365125"/>
          </a:xfrm>
        </p:spPr>
        <p:txBody>
          <a:bodyPr/>
          <a:lstStyle>
            <a:lvl1pPr>
              <a:defRPr sz="900">
                <a:solidFill>
                  <a:schemeClr val="accent4">
                    <a:lumMod val="40000"/>
                    <a:lumOff val="60000"/>
                  </a:schemeClr>
                </a:solidFill>
              </a:defRPr>
            </a:lvl1pPr>
          </a:lstStyle>
          <a:p>
            <a:r>
              <a:rPr lang="en-US" dirty="0"/>
              <a:t>7/29/20XX</a:t>
            </a:r>
          </a:p>
        </p:txBody>
      </p:sp>
      <p:sp>
        <p:nvSpPr>
          <p:cNvPr id="15" name="Footer Placeholder 5">
            <a:extLst>
              <a:ext uri="{FF2B5EF4-FFF2-40B4-BE49-F238E27FC236}">
                <a16:creationId xmlns:a16="http://schemas.microsoft.com/office/drawing/2014/main" id="{1B454B68-B7BD-4197-BF00-63964D76348E}"/>
              </a:ext>
            </a:extLst>
          </p:cNvPr>
          <p:cNvSpPr>
            <a:spLocks noGrp="1"/>
          </p:cNvSpPr>
          <p:nvPr>
            <p:ph type="ftr" sz="quarter" idx="14"/>
          </p:nvPr>
        </p:nvSpPr>
        <p:spPr>
          <a:xfrm>
            <a:off x="4038600" y="6356350"/>
            <a:ext cx="4114800" cy="365125"/>
          </a:xfrm>
        </p:spPr>
        <p:txBody>
          <a:bodyPr/>
          <a:lstStyle>
            <a:lvl1pPr>
              <a:defRPr sz="900">
                <a:solidFill>
                  <a:schemeClr val="accent4">
                    <a:lumMod val="40000"/>
                    <a:lumOff val="60000"/>
                  </a:schemeClr>
                </a:solidFill>
              </a:defRPr>
            </a:lvl1pPr>
          </a:lstStyle>
          <a:p>
            <a:r>
              <a:rPr lang="en-US" dirty="0"/>
              <a:t>Employee orientation</a:t>
            </a:r>
          </a:p>
        </p:txBody>
      </p:sp>
      <p:sp>
        <p:nvSpPr>
          <p:cNvPr id="16" name="Slide Number Placeholder 6">
            <a:extLst>
              <a:ext uri="{FF2B5EF4-FFF2-40B4-BE49-F238E27FC236}">
                <a16:creationId xmlns:a16="http://schemas.microsoft.com/office/drawing/2014/main" id="{BAA42605-D696-484D-B611-62CB3140EAC3}"/>
              </a:ext>
            </a:extLst>
          </p:cNvPr>
          <p:cNvSpPr>
            <a:spLocks noGrp="1"/>
          </p:cNvSpPr>
          <p:nvPr>
            <p:ph type="sldNum" sz="quarter" idx="15"/>
          </p:nvPr>
        </p:nvSpPr>
        <p:spPr>
          <a:xfrm>
            <a:off x="8610600" y="6356350"/>
            <a:ext cx="2743200" cy="365125"/>
          </a:xfrm>
        </p:spPr>
        <p:txBody>
          <a:bodyPr/>
          <a:lstStyle>
            <a:lvl1pPr>
              <a:defRPr sz="900">
                <a:solidFill>
                  <a:schemeClr val="accent5"/>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655682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four content">
    <p:bg>
      <p:bgPr>
        <a:solidFill>
          <a:schemeClr val="accent4"/>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2A3DF3F-0A0C-4018-A9D5-6DE43170F37E}"/>
              </a:ext>
            </a:extLst>
          </p:cNvPr>
          <p:cNvSpPr>
            <a:spLocks noGrp="1"/>
          </p:cNvSpPr>
          <p:nvPr>
            <p:ph type="title"/>
          </p:nvPr>
        </p:nvSpPr>
        <p:spPr>
          <a:xfrm>
            <a:off x="2024742" y="822325"/>
            <a:ext cx="9329058" cy="1325563"/>
          </a:xfrm>
        </p:spPr>
        <p:txBody>
          <a:bodyPr anchor="b"/>
          <a:lstStyle>
            <a:lvl1pPr>
              <a:defRPr b="1">
                <a:solidFill>
                  <a:schemeClr val="bg1"/>
                </a:solidFill>
              </a:defRPr>
            </a:lvl1pPr>
          </a:lstStyle>
          <a:p>
            <a:r>
              <a:rPr lang="en-US"/>
              <a:t>Click to edit Master title style</a:t>
            </a:r>
          </a:p>
        </p:txBody>
      </p:sp>
      <p:sp>
        <p:nvSpPr>
          <p:cNvPr id="8" name="Content Placeholder 2">
            <a:extLst>
              <a:ext uri="{FF2B5EF4-FFF2-40B4-BE49-F238E27FC236}">
                <a16:creationId xmlns:a16="http://schemas.microsoft.com/office/drawing/2014/main" id="{B2E9ED8E-C27B-434B-BABA-E66DF12C5036}"/>
              </a:ext>
            </a:extLst>
          </p:cNvPr>
          <p:cNvSpPr>
            <a:spLocks noGrp="1"/>
          </p:cNvSpPr>
          <p:nvPr>
            <p:ph idx="1"/>
          </p:nvPr>
        </p:nvSpPr>
        <p:spPr>
          <a:xfrm>
            <a:off x="2024742" y="2595562"/>
            <a:ext cx="4334689" cy="474211"/>
          </a:xfrm>
        </p:spPr>
        <p:txBody>
          <a:bodyPr>
            <a:normAutofit/>
          </a:bodyPr>
          <a:lstStyle>
            <a:lvl1pPr marL="0" indent="0">
              <a:lnSpc>
                <a:spcPct val="100000"/>
              </a:lnSpc>
              <a:buNone/>
              <a:defRPr sz="1800" b="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0" name="Rectangle 9">
            <a:extLst>
              <a:ext uri="{FF2B5EF4-FFF2-40B4-BE49-F238E27FC236}">
                <a16:creationId xmlns:a16="http://schemas.microsoft.com/office/drawing/2014/main" id="{CA9EBAE4-D52F-453F-8270-8B6E097489BF}"/>
              </a:ext>
            </a:extLst>
          </p:cNvPr>
          <p:cNvSpPr/>
          <p:nvPr userDrawn="1"/>
        </p:nvSpPr>
        <p:spPr>
          <a:xfrm>
            <a:off x="0" y="-1"/>
            <a:ext cx="674914" cy="68579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E9FC540D-D53A-486F-96EA-3488254DA8F1}"/>
              </a:ext>
            </a:extLst>
          </p:cNvPr>
          <p:cNvSpPr/>
          <p:nvPr userDrawn="1"/>
        </p:nvSpPr>
        <p:spPr>
          <a:xfrm flipV="1">
            <a:off x="674914" y="0"/>
            <a:ext cx="67491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ontent Placeholder 2">
            <a:extLst>
              <a:ext uri="{FF2B5EF4-FFF2-40B4-BE49-F238E27FC236}">
                <a16:creationId xmlns:a16="http://schemas.microsoft.com/office/drawing/2014/main" id="{AA5699F8-E412-4D90-AD9E-5A933F03D673}"/>
              </a:ext>
            </a:extLst>
          </p:cNvPr>
          <p:cNvSpPr>
            <a:spLocks noGrp="1"/>
          </p:cNvSpPr>
          <p:nvPr>
            <p:ph idx="10"/>
          </p:nvPr>
        </p:nvSpPr>
        <p:spPr>
          <a:xfrm>
            <a:off x="7019111" y="2595562"/>
            <a:ext cx="4334689" cy="474211"/>
          </a:xfrm>
        </p:spPr>
        <p:txBody>
          <a:bodyPr>
            <a:normAutofit/>
          </a:bodyPr>
          <a:lstStyle>
            <a:lvl1pPr marL="0" indent="0">
              <a:lnSpc>
                <a:spcPct val="100000"/>
              </a:lnSpc>
              <a:buNone/>
              <a:defRPr sz="1800" b="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5" name="Content Placeholder 2">
            <a:extLst>
              <a:ext uri="{FF2B5EF4-FFF2-40B4-BE49-F238E27FC236}">
                <a16:creationId xmlns:a16="http://schemas.microsoft.com/office/drawing/2014/main" id="{3C6CD4EE-A2DF-4227-8E8E-061E1811B311}"/>
              </a:ext>
            </a:extLst>
          </p:cNvPr>
          <p:cNvSpPr>
            <a:spLocks noGrp="1"/>
          </p:cNvSpPr>
          <p:nvPr>
            <p:ph idx="11"/>
          </p:nvPr>
        </p:nvSpPr>
        <p:spPr>
          <a:xfrm>
            <a:off x="2024742" y="4446132"/>
            <a:ext cx="4334689" cy="474211"/>
          </a:xfrm>
        </p:spPr>
        <p:txBody>
          <a:bodyPr>
            <a:normAutofit/>
          </a:bodyPr>
          <a:lstStyle>
            <a:lvl1pPr marL="0" indent="0">
              <a:lnSpc>
                <a:spcPct val="100000"/>
              </a:lnSpc>
              <a:buNone/>
              <a:defRPr sz="1800" b="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6" name="Content Placeholder 2">
            <a:extLst>
              <a:ext uri="{FF2B5EF4-FFF2-40B4-BE49-F238E27FC236}">
                <a16:creationId xmlns:a16="http://schemas.microsoft.com/office/drawing/2014/main" id="{2BD7E863-25A7-4713-A3A0-9A5F432FE00D}"/>
              </a:ext>
            </a:extLst>
          </p:cNvPr>
          <p:cNvSpPr>
            <a:spLocks noGrp="1"/>
          </p:cNvSpPr>
          <p:nvPr>
            <p:ph idx="12"/>
          </p:nvPr>
        </p:nvSpPr>
        <p:spPr>
          <a:xfrm>
            <a:off x="7019111" y="4446132"/>
            <a:ext cx="4334689" cy="474211"/>
          </a:xfrm>
        </p:spPr>
        <p:txBody>
          <a:bodyPr>
            <a:normAutofit/>
          </a:bodyPr>
          <a:lstStyle>
            <a:lvl1pPr marL="0" indent="0">
              <a:lnSpc>
                <a:spcPct val="100000"/>
              </a:lnSpc>
              <a:buNone/>
              <a:defRPr sz="1800" b="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7" name="Content Placeholder 2">
            <a:extLst>
              <a:ext uri="{FF2B5EF4-FFF2-40B4-BE49-F238E27FC236}">
                <a16:creationId xmlns:a16="http://schemas.microsoft.com/office/drawing/2014/main" id="{13EEC52D-9939-4E0F-B26E-6287735877FF}"/>
              </a:ext>
            </a:extLst>
          </p:cNvPr>
          <p:cNvSpPr>
            <a:spLocks noGrp="1"/>
          </p:cNvSpPr>
          <p:nvPr>
            <p:ph idx="13"/>
          </p:nvPr>
        </p:nvSpPr>
        <p:spPr>
          <a:xfrm>
            <a:off x="2024740" y="3069773"/>
            <a:ext cx="4334689" cy="1219201"/>
          </a:xfrm>
        </p:spPr>
        <p:txBody>
          <a:bodyPr>
            <a:normAutofit/>
          </a:bodyPr>
          <a:lstStyle>
            <a:lvl1pPr marL="285750" indent="-285750">
              <a:lnSpc>
                <a:spcPct val="100000"/>
              </a:lnSpc>
              <a:buFont typeface="Arial" panose="020B0604020202020204" pitchFamily="34" charset="0"/>
              <a:buChar char="•"/>
              <a:defRPr sz="12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8" name="Content Placeholder 2">
            <a:extLst>
              <a:ext uri="{FF2B5EF4-FFF2-40B4-BE49-F238E27FC236}">
                <a16:creationId xmlns:a16="http://schemas.microsoft.com/office/drawing/2014/main" id="{3F6A9263-89CC-446B-AA55-FA0F0180A706}"/>
              </a:ext>
            </a:extLst>
          </p:cNvPr>
          <p:cNvSpPr>
            <a:spLocks noGrp="1"/>
          </p:cNvSpPr>
          <p:nvPr>
            <p:ph idx="14"/>
          </p:nvPr>
        </p:nvSpPr>
        <p:spPr>
          <a:xfrm>
            <a:off x="7019109" y="3069773"/>
            <a:ext cx="4334689" cy="1219201"/>
          </a:xfrm>
        </p:spPr>
        <p:txBody>
          <a:bodyPr>
            <a:normAutofit/>
          </a:bodyPr>
          <a:lstStyle>
            <a:lvl1pPr marL="285750" indent="-285750">
              <a:lnSpc>
                <a:spcPct val="100000"/>
              </a:lnSpc>
              <a:buFont typeface="Arial" panose="020B0604020202020204" pitchFamily="34" charset="0"/>
              <a:buChar char="•"/>
              <a:defRPr sz="12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9" name="Content Placeholder 2">
            <a:extLst>
              <a:ext uri="{FF2B5EF4-FFF2-40B4-BE49-F238E27FC236}">
                <a16:creationId xmlns:a16="http://schemas.microsoft.com/office/drawing/2014/main" id="{73A562DC-F1FD-4766-B507-CC08FBA1EE68}"/>
              </a:ext>
            </a:extLst>
          </p:cNvPr>
          <p:cNvSpPr>
            <a:spLocks noGrp="1"/>
          </p:cNvSpPr>
          <p:nvPr>
            <p:ph idx="15"/>
          </p:nvPr>
        </p:nvSpPr>
        <p:spPr>
          <a:xfrm>
            <a:off x="2024740" y="4920343"/>
            <a:ext cx="4334689" cy="1219201"/>
          </a:xfrm>
        </p:spPr>
        <p:txBody>
          <a:bodyPr>
            <a:normAutofit/>
          </a:bodyPr>
          <a:lstStyle>
            <a:lvl1pPr marL="285750" indent="-285750">
              <a:lnSpc>
                <a:spcPct val="100000"/>
              </a:lnSpc>
              <a:buFont typeface="Arial" panose="020B0604020202020204" pitchFamily="34" charset="0"/>
              <a:buChar char="•"/>
              <a:defRPr sz="12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0" name="Content Placeholder 2">
            <a:extLst>
              <a:ext uri="{FF2B5EF4-FFF2-40B4-BE49-F238E27FC236}">
                <a16:creationId xmlns:a16="http://schemas.microsoft.com/office/drawing/2014/main" id="{B4A99B91-CC4B-4964-B372-94ED4BB9A772}"/>
              </a:ext>
            </a:extLst>
          </p:cNvPr>
          <p:cNvSpPr>
            <a:spLocks noGrp="1"/>
          </p:cNvSpPr>
          <p:nvPr>
            <p:ph idx="16"/>
          </p:nvPr>
        </p:nvSpPr>
        <p:spPr>
          <a:xfrm>
            <a:off x="7019109" y="4920343"/>
            <a:ext cx="4334689" cy="1219201"/>
          </a:xfrm>
        </p:spPr>
        <p:txBody>
          <a:bodyPr>
            <a:normAutofit/>
          </a:bodyPr>
          <a:lstStyle>
            <a:lvl1pPr marL="285750" indent="-285750">
              <a:lnSpc>
                <a:spcPct val="100000"/>
              </a:lnSpc>
              <a:buFont typeface="Arial" panose="020B0604020202020204" pitchFamily="34" charset="0"/>
              <a:buChar char="•"/>
              <a:defRPr sz="12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21" name="Date Placeholder 4">
            <a:extLst>
              <a:ext uri="{FF2B5EF4-FFF2-40B4-BE49-F238E27FC236}">
                <a16:creationId xmlns:a16="http://schemas.microsoft.com/office/drawing/2014/main" id="{5413A312-123E-4C7A-864E-C120568D6037}"/>
              </a:ext>
            </a:extLst>
          </p:cNvPr>
          <p:cNvSpPr>
            <a:spLocks noGrp="1"/>
          </p:cNvSpPr>
          <p:nvPr>
            <p:ph type="dt" sz="half" idx="17"/>
          </p:nvPr>
        </p:nvSpPr>
        <p:spPr>
          <a:xfrm>
            <a:off x="2024740" y="6356350"/>
            <a:ext cx="1556659" cy="365125"/>
          </a:xfrm>
        </p:spPr>
        <p:txBody>
          <a:bodyPr/>
          <a:lstStyle>
            <a:lvl1pPr>
              <a:defRPr sz="900">
                <a:solidFill>
                  <a:schemeClr val="accent4">
                    <a:lumMod val="40000"/>
                    <a:lumOff val="60000"/>
                  </a:schemeClr>
                </a:solidFill>
              </a:defRPr>
            </a:lvl1pPr>
          </a:lstStyle>
          <a:p>
            <a:r>
              <a:rPr lang="en-US" dirty="0"/>
              <a:t>7/29/20XX</a:t>
            </a:r>
          </a:p>
        </p:txBody>
      </p:sp>
      <p:sp>
        <p:nvSpPr>
          <p:cNvPr id="22" name="Footer Placeholder 5">
            <a:extLst>
              <a:ext uri="{FF2B5EF4-FFF2-40B4-BE49-F238E27FC236}">
                <a16:creationId xmlns:a16="http://schemas.microsoft.com/office/drawing/2014/main" id="{F3306EE3-B07E-48BA-A4EE-EAFE9A458C38}"/>
              </a:ext>
            </a:extLst>
          </p:cNvPr>
          <p:cNvSpPr>
            <a:spLocks noGrp="1"/>
          </p:cNvSpPr>
          <p:nvPr>
            <p:ph type="ftr" sz="quarter" idx="18"/>
          </p:nvPr>
        </p:nvSpPr>
        <p:spPr>
          <a:xfrm>
            <a:off x="4038600" y="6356350"/>
            <a:ext cx="5268686" cy="365125"/>
          </a:xfrm>
        </p:spPr>
        <p:txBody>
          <a:bodyPr/>
          <a:lstStyle>
            <a:lvl1pPr>
              <a:defRPr sz="900">
                <a:solidFill>
                  <a:schemeClr val="accent4">
                    <a:lumMod val="40000"/>
                    <a:lumOff val="60000"/>
                  </a:schemeClr>
                </a:solidFill>
              </a:defRPr>
            </a:lvl1pPr>
          </a:lstStyle>
          <a:p>
            <a:r>
              <a:rPr lang="en-US" dirty="0"/>
              <a:t>Employee orientation</a:t>
            </a:r>
          </a:p>
        </p:txBody>
      </p:sp>
      <p:sp>
        <p:nvSpPr>
          <p:cNvPr id="23" name="Slide Number Placeholder 6">
            <a:extLst>
              <a:ext uri="{FF2B5EF4-FFF2-40B4-BE49-F238E27FC236}">
                <a16:creationId xmlns:a16="http://schemas.microsoft.com/office/drawing/2014/main" id="{6A049DF0-5C6A-4542-841D-C03F62304820}"/>
              </a:ext>
            </a:extLst>
          </p:cNvPr>
          <p:cNvSpPr>
            <a:spLocks noGrp="1"/>
          </p:cNvSpPr>
          <p:nvPr>
            <p:ph type="sldNum" sz="quarter" idx="19"/>
          </p:nvPr>
        </p:nvSpPr>
        <p:spPr>
          <a:xfrm>
            <a:off x="9764486" y="6356350"/>
            <a:ext cx="1589314" cy="365125"/>
          </a:xfrm>
        </p:spPr>
        <p:txBody>
          <a:bodyPr/>
          <a:lstStyle>
            <a:lvl1pPr>
              <a:defRPr sz="900">
                <a:solidFill>
                  <a:schemeClr val="accent4">
                    <a:lumMod val="40000"/>
                    <a:lumOff val="6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482153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left content">
    <p:bg>
      <p:bgPr>
        <a:solidFill>
          <a:schemeClr val="accent4"/>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79BF9015-BE24-42C7-B20B-596FE57DE338}"/>
              </a:ext>
            </a:extLst>
          </p:cNvPr>
          <p:cNvSpPr>
            <a:spLocks noGrp="1"/>
          </p:cNvSpPr>
          <p:nvPr>
            <p:ph type="title" hasCustomPrompt="1"/>
          </p:nvPr>
        </p:nvSpPr>
        <p:spPr>
          <a:xfrm>
            <a:off x="1173480" y="3864426"/>
            <a:ext cx="5684520" cy="737734"/>
          </a:xfrm>
        </p:spPr>
        <p:txBody>
          <a:bodyPr anchor="b"/>
          <a:lstStyle>
            <a:lvl1pPr>
              <a:defRPr b="1">
                <a:solidFill>
                  <a:schemeClr val="bg1"/>
                </a:solidFill>
              </a:defRPr>
            </a:lvl1pPr>
          </a:lstStyle>
          <a:p>
            <a:r>
              <a:rPr lang="en-US"/>
              <a:t>Click to edit title</a:t>
            </a:r>
          </a:p>
        </p:txBody>
      </p:sp>
      <p:sp>
        <p:nvSpPr>
          <p:cNvPr id="8" name="Content Placeholder 2">
            <a:extLst>
              <a:ext uri="{FF2B5EF4-FFF2-40B4-BE49-F238E27FC236}">
                <a16:creationId xmlns:a16="http://schemas.microsoft.com/office/drawing/2014/main" id="{37368391-D103-4780-88AC-9746C0359607}"/>
              </a:ext>
            </a:extLst>
          </p:cNvPr>
          <p:cNvSpPr>
            <a:spLocks noGrp="1"/>
          </p:cNvSpPr>
          <p:nvPr>
            <p:ph idx="1"/>
          </p:nvPr>
        </p:nvSpPr>
        <p:spPr>
          <a:xfrm>
            <a:off x="1173480" y="4879291"/>
            <a:ext cx="5684520" cy="1325563"/>
          </a:xfrm>
        </p:spPr>
        <p:txBody>
          <a:bodyPr>
            <a:normAutofit/>
          </a:bodyPr>
          <a:lstStyle>
            <a:lvl1pPr marL="0" indent="0">
              <a:lnSpc>
                <a:spcPct val="100000"/>
              </a:lnSpc>
              <a:buNone/>
              <a:defRPr sz="160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10" name="Rectangle 9">
            <a:extLst>
              <a:ext uri="{FF2B5EF4-FFF2-40B4-BE49-F238E27FC236}">
                <a16:creationId xmlns:a16="http://schemas.microsoft.com/office/drawing/2014/main" id="{AA0B4B24-EFFA-49CE-88D9-B8E2ECE17208}"/>
              </a:ext>
            </a:extLst>
          </p:cNvPr>
          <p:cNvSpPr/>
          <p:nvPr userDrawn="1"/>
        </p:nvSpPr>
        <p:spPr>
          <a:xfrm>
            <a:off x="0" y="0"/>
            <a:ext cx="12192000" cy="342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A94AD39F-C2DD-4F6A-8AB9-EA5E0024EB1C}"/>
              </a:ext>
            </a:extLst>
          </p:cNvPr>
          <p:cNvSpPr/>
          <p:nvPr userDrawn="1"/>
        </p:nvSpPr>
        <p:spPr>
          <a:xfrm flipV="1">
            <a:off x="8016240" y="0"/>
            <a:ext cx="41757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Date Placeholder 4">
            <a:extLst>
              <a:ext uri="{FF2B5EF4-FFF2-40B4-BE49-F238E27FC236}">
                <a16:creationId xmlns:a16="http://schemas.microsoft.com/office/drawing/2014/main" id="{38ABA718-1AEF-413D-964E-FA9CA8EDD8A2}"/>
              </a:ext>
            </a:extLst>
          </p:cNvPr>
          <p:cNvSpPr>
            <a:spLocks noGrp="1"/>
          </p:cNvSpPr>
          <p:nvPr>
            <p:ph type="dt" sz="half" idx="10"/>
          </p:nvPr>
        </p:nvSpPr>
        <p:spPr>
          <a:xfrm>
            <a:off x="838200" y="6356350"/>
            <a:ext cx="2743200" cy="365125"/>
          </a:xfrm>
        </p:spPr>
        <p:txBody>
          <a:bodyPr/>
          <a:lstStyle>
            <a:lvl1pPr>
              <a:defRPr sz="900">
                <a:solidFill>
                  <a:schemeClr val="accent4">
                    <a:lumMod val="40000"/>
                    <a:lumOff val="60000"/>
                  </a:schemeClr>
                </a:solidFill>
              </a:defRPr>
            </a:lvl1pPr>
          </a:lstStyle>
          <a:p>
            <a:r>
              <a:rPr lang="en-US" dirty="0"/>
              <a:t>7/29/20XX</a:t>
            </a:r>
          </a:p>
        </p:txBody>
      </p:sp>
      <p:sp>
        <p:nvSpPr>
          <p:cNvPr id="9" name="Rectangle 8">
            <a:extLst>
              <a:ext uri="{FF2B5EF4-FFF2-40B4-BE49-F238E27FC236}">
                <a16:creationId xmlns:a16="http://schemas.microsoft.com/office/drawing/2014/main" id="{0EE83AD3-B30F-42CE-99A0-D50CDB9C951F}"/>
              </a:ext>
            </a:extLst>
          </p:cNvPr>
          <p:cNvSpPr/>
          <p:nvPr userDrawn="1"/>
        </p:nvSpPr>
        <p:spPr>
          <a:xfrm>
            <a:off x="8011886" y="3429000"/>
            <a:ext cx="4180114"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ooter Placeholder 5">
            <a:extLst>
              <a:ext uri="{FF2B5EF4-FFF2-40B4-BE49-F238E27FC236}">
                <a16:creationId xmlns:a16="http://schemas.microsoft.com/office/drawing/2014/main" id="{BCCB3A69-6840-43C8-94EB-C3EF41DBCE74}"/>
              </a:ext>
            </a:extLst>
          </p:cNvPr>
          <p:cNvSpPr>
            <a:spLocks noGrp="1"/>
          </p:cNvSpPr>
          <p:nvPr>
            <p:ph type="ftr" sz="quarter" idx="11"/>
          </p:nvPr>
        </p:nvSpPr>
        <p:spPr>
          <a:xfrm>
            <a:off x="4038600" y="6356350"/>
            <a:ext cx="4114800" cy="365125"/>
          </a:xfrm>
        </p:spPr>
        <p:txBody>
          <a:bodyPr/>
          <a:lstStyle>
            <a:lvl1pPr>
              <a:defRPr sz="900">
                <a:solidFill>
                  <a:schemeClr val="accent4">
                    <a:lumMod val="40000"/>
                    <a:lumOff val="60000"/>
                  </a:schemeClr>
                </a:solidFill>
              </a:defRPr>
            </a:lvl1pPr>
          </a:lstStyle>
          <a:p>
            <a:r>
              <a:rPr lang="en-US" dirty="0"/>
              <a:t>Employee orientation</a:t>
            </a:r>
          </a:p>
        </p:txBody>
      </p:sp>
      <p:sp>
        <p:nvSpPr>
          <p:cNvPr id="16" name="Slide Number Placeholder 6">
            <a:extLst>
              <a:ext uri="{FF2B5EF4-FFF2-40B4-BE49-F238E27FC236}">
                <a16:creationId xmlns:a16="http://schemas.microsoft.com/office/drawing/2014/main" id="{B374594B-C272-477C-B1DB-A1E214CEDA46}"/>
              </a:ext>
            </a:extLst>
          </p:cNvPr>
          <p:cNvSpPr>
            <a:spLocks noGrp="1"/>
          </p:cNvSpPr>
          <p:nvPr>
            <p:ph type="sldNum" sz="quarter" idx="12"/>
          </p:nvPr>
        </p:nvSpPr>
        <p:spPr>
          <a:xfrm>
            <a:off x="8610600" y="6356350"/>
            <a:ext cx="2743200" cy="365125"/>
          </a:xfrm>
        </p:spPr>
        <p:txBody>
          <a:bodyPr/>
          <a:lstStyle>
            <a:lvl1pPr>
              <a:defRPr sz="900">
                <a:solidFill>
                  <a:schemeClr val="accent2">
                    <a:lumMod val="5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694643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enter text with top border">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p:nvPr>
        </p:nvSpPr>
        <p:spPr>
          <a:xfrm>
            <a:off x="3253740" y="1957701"/>
            <a:ext cx="5684520" cy="1305562"/>
          </a:xfrm>
        </p:spPr>
        <p:txBody>
          <a:bodyPr anchor="b"/>
          <a:lstStyle>
            <a:lvl1pPr algn="ctr">
              <a:defRPr b="1">
                <a:solidFill>
                  <a:schemeClr val="accent4"/>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8F5A6A-E29E-401A-801A-8FD9CAABA7A5}"/>
              </a:ext>
            </a:extLst>
          </p:cNvPr>
          <p:cNvSpPr>
            <a:spLocks noGrp="1"/>
          </p:cNvSpPr>
          <p:nvPr>
            <p:ph idx="1"/>
          </p:nvPr>
        </p:nvSpPr>
        <p:spPr>
          <a:xfrm>
            <a:off x="3253740" y="3429000"/>
            <a:ext cx="5684520" cy="2347596"/>
          </a:xfrm>
        </p:spPr>
        <p:txBody>
          <a:bodyPr>
            <a:normAutofit/>
          </a:bodyPr>
          <a:lstStyle>
            <a:lvl1pPr marL="0" indent="0" algn="ctr">
              <a:lnSpc>
                <a:spcPct val="100000"/>
              </a:lnSpc>
              <a:buNone/>
              <a:defRPr sz="1600">
                <a:solidFill>
                  <a:schemeClr val="accent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4" name="Rectangle 3">
            <a:extLst>
              <a:ext uri="{FF2B5EF4-FFF2-40B4-BE49-F238E27FC236}">
                <a16:creationId xmlns:a16="http://schemas.microsoft.com/office/drawing/2014/main" id="{2B217CA4-9423-45D5-AD1D-2415B600F1DD}"/>
              </a:ext>
            </a:extLst>
          </p:cNvPr>
          <p:cNvSpPr/>
          <p:nvPr userDrawn="1"/>
        </p:nvSpPr>
        <p:spPr>
          <a:xfrm>
            <a:off x="0" y="0"/>
            <a:ext cx="12192000" cy="10814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a:extLst>
              <a:ext uri="{FF2B5EF4-FFF2-40B4-BE49-F238E27FC236}">
                <a16:creationId xmlns:a16="http://schemas.microsoft.com/office/drawing/2014/main" id="{4F525B7F-8292-4AE6-B9B3-F6C0621F1161}"/>
              </a:ext>
            </a:extLst>
          </p:cNvPr>
          <p:cNvSpPr>
            <a:spLocks noGrp="1"/>
          </p:cNvSpPr>
          <p:nvPr>
            <p:ph type="dt" sz="half" idx="10"/>
          </p:nvPr>
        </p:nvSpPr>
        <p:spPr/>
        <p:txBody>
          <a:bodyPr/>
          <a:lstStyle>
            <a:lvl1pPr>
              <a:defRPr sz="900">
                <a:solidFill>
                  <a:schemeClr val="accent5">
                    <a:lumMod val="75000"/>
                  </a:schemeClr>
                </a:solidFill>
              </a:defRPr>
            </a:lvl1pPr>
          </a:lstStyle>
          <a:p>
            <a:r>
              <a:rPr lang="en-US" dirty="0"/>
              <a:t>7/29/20XX</a:t>
            </a:r>
          </a:p>
        </p:txBody>
      </p:sp>
      <p:sp>
        <p:nvSpPr>
          <p:cNvPr id="6" name="Footer Placeholder 5">
            <a:extLst>
              <a:ext uri="{FF2B5EF4-FFF2-40B4-BE49-F238E27FC236}">
                <a16:creationId xmlns:a16="http://schemas.microsoft.com/office/drawing/2014/main" id="{E3E86D52-9DFB-4D69-BF39-2C163B3946ED}"/>
              </a:ext>
            </a:extLst>
          </p:cNvPr>
          <p:cNvSpPr>
            <a:spLocks noGrp="1"/>
          </p:cNvSpPr>
          <p:nvPr>
            <p:ph type="ftr" sz="quarter" idx="11"/>
          </p:nvPr>
        </p:nvSpPr>
        <p:spPr/>
        <p:txBody>
          <a:bodyPr/>
          <a:lstStyle>
            <a:lvl1pPr>
              <a:defRPr sz="900">
                <a:solidFill>
                  <a:schemeClr val="accent5">
                    <a:lumMod val="75000"/>
                  </a:schemeClr>
                </a:solidFill>
              </a:defRPr>
            </a:lvl1pPr>
          </a:lstStyle>
          <a:p>
            <a:r>
              <a:rPr lang="en-US" dirty="0"/>
              <a:t>Employee orientation</a:t>
            </a:r>
          </a:p>
        </p:txBody>
      </p:sp>
      <p:sp>
        <p:nvSpPr>
          <p:cNvPr id="7" name="Slide Number Placeholder 6">
            <a:extLst>
              <a:ext uri="{FF2B5EF4-FFF2-40B4-BE49-F238E27FC236}">
                <a16:creationId xmlns:a16="http://schemas.microsoft.com/office/drawing/2014/main" id="{A0B91A39-D816-4317-AA23-55510F9D35DE}"/>
              </a:ext>
            </a:extLst>
          </p:cNvPr>
          <p:cNvSpPr>
            <a:spLocks noGrp="1"/>
          </p:cNvSpPr>
          <p:nvPr>
            <p:ph type="sldNum" sz="quarter" idx="12"/>
          </p:nvPr>
        </p:nvSpPr>
        <p:spPr/>
        <p:txBody>
          <a:bodyPr/>
          <a:lstStyle>
            <a:lvl1pPr>
              <a:defRPr sz="900">
                <a:solidFill>
                  <a:schemeClr val="accent5">
                    <a:lumMod val="7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9816077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Center text">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p:nvPr>
        </p:nvSpPr>
        <p:spPr>
          <a:xfrm>
            <a:off x="3253740" y="1957701"/>
            <a:ext cx="5684520" cy="1305562"/>
          </a:xfrm>
        </p:spPr>
        <p:txBody>
          <a:bodyPr anchor="b"/>
          <a:lstStyle>
            <a:lvl1pPr algn="ctr">
              <a:defRPr b="1">
                <a:solidFill>
                  <a:schemeClr val="accent4"/>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8F5A6A-E29E-401A-801A-8FD9CAABA7A5}"/>
              </a:ext>
            </a:extLst>
          </p:cNvPr>
          <p:cNvSpPr>
            <a:spLocks noGrp="1"/>
          </p:cNvSpPr>
          <p:nvPr>
            <p:ph idx="1"/>
          </p:nvPr>
        </p:nvSpPr>
        <p:spPr>
          <a:xfrm>
            <a:off x="3253740" y="3429000"/>
            <a:ext cx="5684520" cy="2347596"/>
          </a:xfrm>
        </p:spPr>
        <p:txBody>
          <a:bodyPr>
            <a:normAutofit/>
          </a:bodyPr>
          <a:lstStyle>
            <a:lvl1pPr marL="0" indent="0" algn="ctr">
              <a:lnSpc>
                <a:spcPct val="100000"/>
              </a:lnSpc>
              <a:buNone/>
              <a:defRPr sz="1600">
                <a:solidFill>
                  <a:schemeClr val="accent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sp>
        <p:nvSpPr>
          <p:cNvPr id="5" name="Rectangle 4">
            <a:extLst>
              <a:ext uri="{FF2B5EF4-FFF2-40B4-BE49-F238E27FC236}">
                <a16:creationId xmlns:a16="http://schemas.microsoft.com/office/drawing/2014/main" id="{D7B514D1-FFF2-4784-BC98-5C209566EB25}"/>
              </a:ext>
            </a:extLst>
          </p:cNvPr>
          <p:cNvSpPr/>
          <p:nvPr userDrawn="1"/>
        </p:nvSpPr>
        <p:spPr>
          <a:xfrm>
            <a:off x="0" y="0"/>
            <a:ext cx="191588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9F775047-FCCD-48A9-AE4B-E4619B3FA069}"/>
              </a:ext>
            </a:extLst>
          </p:cNvPr>
          <p:cNvSpPr/>
          <p:nvPr userDrawn="1"/>
        </p:nvSpPr>
        <p:spPr>
          <a:xfrm>
            <a:off x="10276114" y="0"/>
            <a:ext cx="191588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Date Placeholder 4">
            <a:extLst>
              <a:ext uri="{FF2B5EF4-FFF2-40B4-BE49-F238E27FC236}">
                <a16:creationId xmlns:a16="http://schemas.microsoft.com/office/drawing/2014/main" id="{E57E5351-59BE-4BC8-83D8-BABF23172D89}"/>
              </a:ext>
            </a:extLst>
          </p:cNvPr>
          <p:cNvSpPr>
            <a:spLocks noGrp="1"/>
          </p:cNvSpPr>
          <p:nvPr>
            <p:ph type="dt" sz="half" idx="10"/>
          </p:nvPr>
        </p:nvSpPr>
        <p:spPr>
          <a:xfrm>
            <a:off x="838200" y="6356350"/>
            <a:ext cx="2743200" cy="365125"/>
          </a:xfrm>
        </p:spPr>
        <p:txBody>
          <a:bodyPr/>
          <a:lstStyle>
            <a:lvl1pPr>
              <a:defRPr sz="900">
                <a:solidFill>
                  <a:schemeClr val="accent5"/>
                </a:solidFill>
              </a:defRPr>
            </a:lvl1pPr>
          </a:lstStyle>
          <a:p>
            <a:r>
              <a:rPr lang="en-US" dirty="0"/>
              <a:t>7/29/20XX</a:t>
            </a:r>
          </a:p>
        </p:txBody>
      </p:sp>
      <p:sp>
        <p:nvSpPr>
          <p:cNvPr id="9" name="Footer Placeholder 5">
            <a:extLst>
              <a:ext uri="{FF2B5EF4-FFF2-40B4-BE49-F238E27FC236}">
                <a16:creationId xmlns:a16="http://schemas.microsoft.com/office/drawing/2014/main" id="{7F2C600D-D61A-47D7-88A2-66D269DCB3A3}"/>
              </a:ext>
            </a:extLst>
          </p:cNvPr>
          <p:cNvSpPr>
            <a:spLocks noGrp="1"/>
          </p:cNvSpPr>
          <p:nvPr>
            <p:ph type="ftr" sz="quarter" idx="11"/>
          </p:nvPr>
        </p:nvSpPr>
        <p:spPr>
          <a:xfrm>
            <a:off x="4038600" y="6356350"/>
            <a:ext cx="4114800" cy="365125"/>
          </a:xfrm>
        </p:spPr>
        <p:txBody>
          <a:bodyPr/>
          <a:lstStyle>
            <a:lvl1pPr>
              <a:defRPr sz="900">
                <a:solidFill>
                  <a:schemeClr val="accent5">
                    <a:lumMod val="75000"/>
                  </a:schemeClr>
                </a:solidFill>
              </a:defRPr>
            </a:lvl1pPr>
          </a:lstStyle>
          <a:p>
            <a:r>
              <a:rPr lang="en-US" dirty="0"/>
              <a:t>Employee orientation</a:t>
            </a:r>
          </a:p>
        </p:txBody>
      </p:sp>
      <p:sp>
        <p:nvSpPr>
          <p:cNvPr id="10" name="Slide Number Placeholder 6">
            <a:extLst>
              <a:ext uri="{FF2B5EF4-FFF2-40B4-BE49-F238E27FC236}">
                <a16:creationId xmlns:a16="http://schemas.microsoft.com/office/drawing/2014/main" id="{E257B2EA-F7F2-4B84-A989-76BF9D0F8636}"/>
              </a:ext>
            </a:extLst>
          </p:cNvPr>
          <p:cNvSpPr>
            <a:spLocks noGrp="1"/>
          </p:cNvSpPr>
          <p:nvPr>
            <p:ph type="sldNum" sz="quarter" idx="12"/>
          </p:nvPr>
        </p:nvSpPr>
        <p:spPr>
          <a:xfrm>
            <a:off x="8610600" y="6356350"/>
            <a:ext cx="2743200" cy="365125"/>
          </a:xfrm>
        </p:spPr>
        <p:txBody>
          <a:bodyPr/>
          <a:lstStyle>
            <a:lvl1pPr>
              <a:defRPr sz="900">
                <a:solidFill>
                  <a:schemeClr val="accent5"/>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4255526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our content">
    <p:bg>
      <p:bgPr>
        <a:solidFill>
          <a:schemeClr val="accent5"/>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90D749F-1509-46B1-B8ED-3506AC084799}"/>
              </a:ext>
            </a:extLst>
          </p:cNvPr>
          <p:cNvSpPr/>
          <p:nvPr userDrawn="1"/>
        </p:nvSpPr>
        <p:spPr>
          <a:xfrm>
            <a:off x="0" y="0"/>
            <a:ext cx="12192000" cy="19814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p:txBody>
          <a:bodyPr/>
          <a:lstStyle>
            <a:lvl1pPr algn="ctr">
              <a:defRPr b="1">
                <a:solidFill>
                  <a:schemeClr val="bg1"/>
                </a:solidFill>
              </a:defRPr>
            </a:lvl1pPr>
          </a:lstStyle>
          <a:p>
            <a:r>
              <a:rPr lang="en-US"/>
              <a:t>Click to edit Master title style</a:t>
            </a:r>
            <a:endParaRPr lang="en-ZA"/>
          </a:p>
        </p:txBody>
      </p:sp>
      <p:sp>
        <p:nvSpPr>
          <p:cNvPr id="9" name="Text Placeholder 8">
            <a:extLst>
              <a:ext uri="{FF2B5EF4-FFF2-40B4-BE49-F238E27FC236}">
                <a16:creationId xmlns:a16="http://schemas.microsoft.com/office/drawing/2014/main" id="{07F18567-9326-411F-BA8D-561D58C7DD91}"/>
              </a:ext>
            </a:extLst>
          </p:cNvPr>
          <p:cNvSpPr>
            <a:spLocks noGrp="1"/>
          </p:cNvSpPr>
          <p:nvPr>
            <p:ph type="body" sz="quarter" idx="33" hasCustomPrompt="1"/>
          </p:nvPr>
        </p:nvSpPr>
        <p:spPr>
          <a:xfrm>
            <a:off x="775607" y="4553832"/>
            <a:ext cx="2105186" cy="678667"/>
          </a:xfrm>
        </p:spPr>
        <p:txBody>
          <a:bodyPr/>
          <a:lstStyle>
            <a:lvl1pPr marL="0" indent="0" algn="ctr">
              <a:buFont typeface="Arial" panose="020B0604020202020204" pitchFamily="34" charset="0"/>
              <a:buNone/>
              <a:defRPr sz="1800">
                <a:solidFill>
                  <a:schemeClr val="accent4"/>
                </a:solidFill>
                <a:latin typeface="+mj-lt"/>
              </a:defRPr>
            </a:lvl1pPr>
          </a:lstStyle>
          <a:p>
            <a:pPr lvl="0"/>
            <a:r>
              <a:rPr lang="en-US"/>
              <a:t>Bullet 1</a:t>
            </a:r>
            <a:endParaRPr lang="en-ZA"/>
          </a:p>
        </p:txBody>
      </p:sp>
      <p:sp>
        <p:nvSpPr>
          <p:cNvPr id="11" name="Text Placeholder 8">
            <a:extLst>
              <a:ext uri="{FF2B5EF4-FFF2-40B4-BE49-F238E27FC236}">
                <a16:creationId xmlns:a16="http://schemas.microsoft.com/office/drawing/2014/main" id="{97E7DC10-1618-471B-9441-C640C7FEDD37}"/>
              </a:ext>
            </a:extLst>
          </p:cNvPr>
          <p:cNvSpPr>
            <a:spLocks noGrp="1"/>
          </p:cNvSpPr>
          <p:nvPr>
            <p:ph type="body" sz="quarter" idx="35" hasCustomPrompt="1"/>
          </p:nvPr>
        </p:nvSpPr>
        <p:spPr>
          <a:xfrm>
            <a:off x="3620807" y="4553832"/>
            <a:ext cx="2105186" cy="678667"/>
          </a:xfrm>
        </p:spPr>
        <p:txBody>
          <a:bodyPr/>
          <a:lstStyle>
            <a:lvl1pPr marL="0" indent="0" algn="ctr">
              <a:buFont typeface="Arial" panose="020B0604020202020204" pitchFamily="34" charset="0"/>
              <a:buNone/>
              <a:defRPr sz="1800">
                <a:solidFill>
                  <a:schemeClr val="accent4"/>
                </a:solidFill>
                <a:latin typeface="+mj-lt"/>
              </a:defRPr>
            </a:lvl1pPr>
          </a:lstStyle>
          <a:p>
            <a:pPr lvl="0"/>
            <a:r>
              <a:rPr lang="en-US"/>
              <a:t>Bullet 2</a:t>
            </a:r>
            <a:endParaRPr lang="en-ZA"/>
          </a:p>
        </p:txBody>
      </p:sp>
      <p:sp>
        <p:nvSpPr>
          <p:cNvPr id="13" name="Text Placeholder 8">
            <a:extLst>
              <a:ext uri="{FF2B5EF4-FFF2-40B4-BE49-F238E27FC236}">
                <a16:creationId xmlns:a16="http://schemas.microsoft.com/office/drawing/2014/main" id="{FDB26B40-5901-4EF0-BCF0-55677E28B176}"/>
              </a:ext>
            </a:extLst>
          </p:cNvPr>
          <p:cNvSpPr>
            <a:spLocks noGrp="1"/>
          </p:cNvSpPr>
          <p:nvPr>
            <p:ph type="body" sz="quarter" idx="37" hasCustomPrompt="1"/>
          </p:nvPr>
        </p:nvSpPr>
        <p:spPr>
          <a:xfrm>
            <a:off x="6466007" y="4553832"/>
            <a:ext cx="2105186" cy="678667"/>
          </a:xfrm>
        </p:spPr>
        <p:txBody>
          <a:bodyPr/>
          <a:lstStyle>
            <a:lvl1pPr marL="0" indent="0" algn="ctr">
              <a:buFont typeface="Arial" panose="020B0604020202020204" pitchFamily="34" charset="0"/>
              <a:buNone/>
              <a:defRPr sz="1800">
                <a:solidFill>
                  <a:schemeClr val="accent4"/>
                </a:solidFill>
                <a:latin typeface="+mj-lt"/>
              </a:defRPr>
            </a:lvl1pPr>
          </a:lstStyle>
          <a:p>
            <a:pPr lvl="0"/>
            <a:r>
              <a:rPr lang="en-US"/>
              <a:t>Bullet 3</a:t>
            </a:r>
            <a:endParaRPr lang="en-ZA"/>
          </a:p>
        </p:txBody>
      </p:sp>
      <p:sp>
        <p:nvSpPr>
          <p:cNvPr id="15" name="Text Placeholder 8">
            <a:extLst>
              <a:ext uri="{FF2B5EF4-FFF2-40B4-BE49-F238E27FC236}">
                <a16:creationId xmlns:a16="http://schemas.microsoft.com/office/drawing/2014/main" id="{9CB783F5-ED01-464E-9185-F05CFA0E84C4}"/>
              </a:ext>
            </a:extLst>
          </p:cNvPr>
          <p:cNvSpPr>
            <a:spLocks noGrp="1"/>
          </p:cNvSpPr>
          <p:nvPr>
            <p:ph type="body" sz="quarter" idx="45" hasCustomPrompt="1"/>
          </p:nvPr>
        </p:nvSpPr>
        <p:spPr>
          <a:xfrm>
            <a:off x="9311207" y="4553832"/>
            <a:ext cx="2105186" cy="678667"/>
          </a:xfrm>
        </p:spPr>
        <p:txBody>
          <a:bodyPr/>
          <a:lstStyle>
            <a:lvl1pPr marL="0" indent="0" algn="ctr">
              <a:buFont typeface="Arial" panose="020B0604020202020204" pitchFamily="34" charset="0"/>
              <a:buNone/>
              <a:defRPr sz="1800">
                <a:solidFill>
                  <a:schemeClr val="accent4"/>
                </a:solidFill>
                <a:latin typeface="+mj-lt"/>
              </a:defRPr>
            </a:lvl1pPr>
          </a:lstStyle>
          <a:p>
            <a:pPr lvl="0"/>
            <a:r>
              <a:rPr lang="en-US"/>
              <a:t>Bullet 4</a:t>
            </a:r>
            <a:endParaRPr lang="en-ZA"/>
          </a:p>
        </p:txBody>
      </p:sp>
      <p:sp>
        <p:nvSpPr>
          <p:cNvPr id="21" name="Online Image Placeholder 20">
            <a:extLst>
              <a:ext uri="{FF2B5EF4-FFF2-40B4-BE49-F238E27FC236}">
                <a16:creationId xmlns:a16="http://schemas.microsoft.com/office/drawing/2014/main" id="{D25CFAE9-00ED-42E0-BC9A-37BA858979B3}"/>
              </a:ext>
            </a:extLst>
          </p:cNvPr>
          <p:cNvSpPr>
            <a:spLocks noGrp="1"/>
          </p:cNvSpPr>
          <p:nvPr>
            <p:ph type="clipArt" sz="quarter" idx="48"/>
          </p:nvPr>
        </p:nvSpPr>
        <p:spPr>
          <a:xfrm>
            <a:off x="1090200" y="3080256"/>
            <a:ext cx="1476375" cy="1474788"/>
          </a:xfrm>
        </p:spPr>
        <p:txBody>
          <a:bodyPr>
            <a:normAutofit/>
          </a:bodyPr>
          <a:lstStyle>
            <a:lvl1pPr>
              <a:defRPr sz="1600"/>
            </a:lvl1pPr>
          </a:lstStyle>
          <a:p>
            <a:r>
              <a:rPr lang="en-US"/>
              <a:t>Click icon to add online image</a:t>
            </a:r>
            <a:endParaRPr lang="en-US" dirty="0"/>
          </a:p>
        </p:txBody>
      </p:sp>
      <p:sp>
        <p:nvSpPr>
          <p:cNvPr id="22" name="Online Image Placeholder 20">
            <a:extLst>
              <a:ext uri="{FF2B5EF4-FFF2-40B4-BE49-F238E27FC236}">
                <a16:creationId xmlns:a16="http://schemas.microsoft.com/office/drawing/2014/main" id="{280D5B0E-3D2E-4146-9670-B596E8EBD129}"/>
              </a:ext>
            </a:extLst>
          </p:cNvPr>
          <p:cNvSpPr>
            <a:spLocks noGrp="1"/>
          </p:cNvSpPr>
          <p:nvPr>
            <p:ph type="clipArt" sz="quarter" idx="49"/>
          </p:nvPr>
        </p:nvSpPr>
        <p:spPr>
          <a:xfrm>
            <a:off x="3935025" y="3080256"/>
            <a:ext cx="1476375" cy="1474788"/>
          </a:xfrm>
        </p:spPr>
        <p:txBody>
          <a:bodyPr>
            <a:normAutofit/>
          </a:bodyPr>
          <a:lstStyle>
            <a:lvl1pPr>
              <a:defRPr sz="1600"/>
            </a:lvl1pPr>
          </a:lstStyle>
          <a:p>
            <a:r>
              <a:rPr lang="en-US"/>
              <a:t>Click icon to add online image</a:t>
            </a:r>
            <a:endParaRPr lang="en-US" dirty="0"/>
          </a:p>
        </p:txBody>
      </p:sp>
      <p:sp>
        <p:nvSpPr>
          <p:cNvPr id="23" name="Online Image Placeholder 20">
            <a:extLst>
              <a:ext uri="{FF2B5EF4-FFF2-40B4-BE49-F238E27FC236}">
                <a16:creationId xmlns:a16="http://schemas.microsoft.com/office/drawing/2014/main" id="{03D89936-E0D7-4618-9E72-EC1467568C21}"/>
              </a:ext>
            </a:extLst>
          </p:cNvPr>
          <p:cNvSpPr>
            <a:spLocks noGrp="1"/>
          </p:cNvSpPr>
          <p:nvPr>
            <p:ph type="clipArt" sz="quarter" idx="50"/>
          </p:nvPr>
        </p:nvSpPr>
        <p:spPr>
          <a:xfrm>
            <a:off x="6779850" y="3079044"/>
            <a:ext cx="1476375" cy="1474788"/>
          </a:xfrm>
        </p:spPr>
        <p:txBody>
          <a:bodyPr>
            <a:normAutofit/>
          </a:bodyPr>
          <a:lstStyle>
            <a:lvl1pPr>
              <a:defRPr sz="1600"/>
            </a:lvl1pPr>
          </a:lstStyle>
          <a:p>
            <a:r>
              <a:rPr lang="en-US"/>
              <a:t>Click icon to add online image</a:t>
            </a:r>
            <a:endParaRPr lang="en-US" dirty="0"/>
          </a:p>
        </p:txBody>
      </p:sp>
      <p:sp>
        <p:nvSpPr>
          <p:cNvPr id="24" name="Online Image Placeholder 20">
            <a:extLst>
              <a:ext uri="{FF2B5EF4-FFF2-40B4-BE49-F238E27FC236}">
                <a16:creationId xmlns:a16="http://schemas.microsoft.com/office/drawing/2014/main" id="{08A2E99E-9F83-4666-BD35-056C88AEBFB1}"/>
              </a:ext>
            </a:extLst>
          </p:cNvPr>
          <p:cNvSpPr>
            <a:spLocks noGrp="1"/>
          </p:cNvSpPr>
          <p:nvPr>
            <p:ph type="clipArt" sz="quarter" idx="51"/>
          </p:nvPr>
        </p:nvSpPr>
        <p:spPr>
          <a:xfrm>
            <a:off x="9625612" y="3079044"/>
            <a:ext cx="1476375" cy="1474788"/>
          </a:xfrm>
        </p:spPr>
        <p:txBody>
          <a:bodyPr>
            <a:normAutofit/>
          </a:bodyPr>
          <a:lstStyle>
            <a:lvl1pPr>
              <a:defRPr sz="1600"/>
            </a:lvl1pPr>
          </a:lstStyle>
          <a:p>
            <a:r>
              <a:rPr lang="en-US"/>
              <a:t>Click icon to add online image</a:t>
            </a:r>
            <a:endParaRPr lang="en-US" dirty="0"/>
          </a:p>
        </p:txBody>
      </p:sp>
      <p:sp>
        <p:nvSpPr>
          <p:cNvPr id="25" name="Date Placeholder 4">
            <a:extLst>
              <a:ext uri="{FF2B5EF4-FFF2-40B4-BE49-F238E27FC236}">
                <a16:creationId xmlns:a16="http://schemas.microsoft.com/office/drawing/2014/main" id="{8B2D064B-EC57-4EA9-96ED-918E61BFD5F4}"/>
              </a:ext>
            </a:extLst>
          </p:cNvPr>
          <p:cNvSpPr>
            <a:spLocks noGrp="1"/>
          </p:cNvSpPr>
          <p:nvPr>
            <p:ph type="dt" sz="half" idx="10"/>
          </p:nvPr>
        </p:nvSpPr>
        <p:spPr>
          <a:xfrm>
            <a:off x="838200" y="6356350"/>
            <a:ext cx="2743200" cy="365125"/>
          </a:xfrm>
        </p:spPr>
        <p:txBody>
          <a:bodyPr/>
          <a:lstStyle>
            <a:lvl1pPr>
              <a:defRPr sz="900">
                <a:solidFill>
                  <a:schemeClr val="accent5">
                    <a:lumMod val="75000"/>
                  </a:schemeClr>
                </a:solidFill>
              </a:defRPr>
            </a:lvl1pPr>
          </a:lstStyle>
          <a:p>
            <a:r>
              <a:rPr lang="en-US" dirty="0"/>
              <a:t>7/29/20XX</a:t>
            </a:r>
          </a:p>
        </p:txBody>
      </p:sp>
      <p:sp>
        <p:nvSpPr>
          <p:cNvPr id="26" name="Footer Placeholder 5">
            <a:extLst>
              <a:ext uri="{FF2B5EF4-FFF2-40B4-BE49-F238E27FC236}">
                <a16:creationId xmlns:a16="http://schemas.microsoft.com/office/drawing/2014/main" id="{B2A70FF9-0C32-4443-A788-56E40DD780D1}"/>
              </a:ext>
            </a:extLst>
          </p:cNvPr>
          <p:cNvSpPr>
            <a:spLocks noGrp="1"/>
          </p:cNvSpPr>
          <p:nvPr>
            <p:ph type="ftr" sz="quarter" idx="11"/>
          </p:nvPr>
        </p:nvSpPr>
        <p:spPr>
          <a:xfrm>
            <a:off x="4038600" y="6356350"/>
            <a:ext cx="4114800" cy="365125"/>
          </a:xfrm>
        </p:spPr>
        <p:txBody>
          <a:bodyPr/>
          <a:lstStyle>
            <a:lvl1pPr>
              <a:defRPr sz="900">
                <a:solidFill>
                  <a:schemeClr val="accent5">
                    <a:lumMod val="75000"/>
                  </a:schemeClr>
                </a:solidFill>
              </a:defRPr>
            </a:lvl1pPr>
          </a:lstStyle>
          <a:p>
            <a:r>
              <a:rPr lang="en-US" dirty="0"/>
              <a:t>Employee orientation</a:t>
            </a:r>
          </a:p>
        </p:txBody>
      </p:sp>
      <p:sp>
        <p:nvSpPr>
          <p:cNvPr id="27" name="Slide Number Placeholder 6">
            <a:extLst>
              <a:ext uri="{FF2B5EF4-FFF2-40B4-BE49-F238E27FC236}">
                <a16:creationId xmlns:a16="http://schemas.microsoft.com/office/drawing/2014/main" id="{D51176E4-E898-4497-ACF7-72CFF75FED25}"/>
              </a:ext>
            </a:extLst>
          </p:cNvPr>
          <p:cNvSpPr>
            <a:spLocks noGrp="1"/>
          </p:cNvSpPr>
          <p:nvPr>
            <p:ph type="sldNum" sz="quarter" idx="12"/>
          </p:nvPr>
        </p:nvSpPr>
        <p:spPr>
          <a:xfrm>
            <a:off x="8610600" y="6356350"/>
            <a:ext cx="2743200" cy="365125"/>
          </a:xfrm>
        </p:spPr>
        <p:txBody>
          <a:bodyPr/>
          <a:lstStyle>
            <a:lvl1pPr>
              <a:defRPr sz="900">
                <a:solidFill>
                  <a:schemeClr val="accent5">
                    <a:lumMod val="7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71523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content, and four images">
    <p:bg>
      <p:bgPr>
        <a:solidFill>
          <a:schemeClr val="accent4"/>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BCCBC51-CB80-441C-9628-70A3BFA8C31A}"/>
              </a:ext>
            </a:extLst>
          </p:cNvPr>
          <p:cNvSpPr/>
          <p:nvPr userDrawn="1"/>
        </p:nvSpPr>
        <p:spPr>
          <a:xfrm>
            <a:off x="0" y="3429000"/>
            <a:ext cx="4876800" cy="3429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E90D749F-1509-46B1-B8ED-3506AC084799}"/>
              </a:ext>
            </a:extLst>
          </p:cNvPr>
          <p:cNvSpPr/>
          <p:nvPr userDrawn="1"/>
        </p:nvSpPr>
        <p:spPr>
          <a:xfrm>
            <a:off x="0" y="1"/>
            <a:ext cx="4876800" cy="3429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FC626A5-4FF6-42BD-858A-AE4B2C23A6BC}"/>
              </a:ext>
            </a:extLst>
          </p:cNvPr>
          <p:cNvSpPr>
            <a:spLocks noGrp="1"/>
          </p:cNvSpPr>
          <p:nvPr>
            <p:ph type="title"/>
          </p:nvPr>
        </p:nvSpPr>
        <p:spPr>
          <a:xfrm>
            <a:off x="838200" y="365125"/>
            <a:ext cx="3200400" cy="2621139"/>
          </a:xfrm>
        </p:spPr>
        <p:txBody>
          <a:bodyPr anchor="b"/>
          <a:lstStyle>
            <a:lvl1pPr algn="l">
              <a:defRPr b="1">
                <a:solidFill>
                  <a:schemeClr val="accent4"/>
                </a:solidFill>
              </a:defRPr>
            </a:lvl1pPr>
          </a:lstStyle>
          <a:p>
            <a:r>
              <a:rPr lang="en-US"/>
              <a:t>Click to edit Master title style</a:t>
            </a:r>
            <a:endParaRPr lang="en-ZA"/>
          </a:p>
        </p:txBody>
      </p:sp>
      <p:sp>
        <p:nvSpPr>
          <p:cNvPr id="9" name="Text Placeholder 8">
            <a:extLst>
              <a:ext uri="{FF2B5EF4-FFF2-40B4-BE49-F238E27FC236}">
                <a16:creationId xmlns:a16="http://schemas.microsoft.com/office/drawing/2014/main" id="{07F18567-9326-411F-BA8D-561D58C7DD91}"/>
              </a:ext>
            </a:extLst>
          </p:cNvPr>
          <p:cNvSpPr>
            <a:spLocks noGrp="1"/>
          </p:cNvSpPr>
          <p:nvPr>
            <p:ph type="body" sz="quarter" idx="33" hasCustomPrompt="1"/>
          </p:nvPr>
        </p:nvSpPr>
        <p:spPr>
          <a:xfrm>
            <a:off x="6073368" y="2131457"/>
            <a:ext cx="2105186" cy="365126"/>
          </a:xfrm>
        </p:spPr>
        <p:txBody>
          <a:bodyPr/>
          <a:lstStyle>
            <a:lvl1pPr marL="0" indent="0" algn="ctr">
              <a:buFont typeface="Arial" panose="020B0604020202020204" pitchFamily="34" charset="0"/>
              <a:buNone/>
              <a:defRPr sz="1800" b="1">
                <a:solidFill>
                  <a:schemeClr val="accent2"/>
                </a:solidFill>
                <a:latin typeface="+mj-lt"/>
              </a:defRPr>
            </a:lvl1pPr>
          </a:lstStyle>
          <a:p>
            <a:pPr lvl="0"/>
            <a:r>
              <a:rPr lang="en-US"/>
              <a:t>Bullet 1</a:t>
            </a:r>
            <a:endParaRPr lang="en-ZA"/>
          </a:p>
        </p:txBody>
      </p:sp>
      <p:sp>
        <p:nvSpPr>
          <p:cNvPr id="11" name="Text Placeholder 8">
            <a:extLst>
              <a:ext uri="{FF2B5EF4-FFF2-40B4-BE49-F238E27FC236}">
                <a16:creationId xmlns:a16="http://schemas.microsoft.com/office/drawing/2014/main" id="{97E7DC10-1618-471B-9441-C640C7FEDD37}"/>
              </a:ext>
            </a:extLst>
          </p:cNvPr>
          <p:cNvSpPr>
            <a:spLocks noGrp="1"/>
          </p:cNvSpPr>
          <p:nvPr>
            <p:ph type="body" sz="quarter" idx="35" hasCustomPrompt="1"/>
          </p:nvPr>
        </p:nvSpPr>
        <p:spPr>
          <a:xfrm>
            <a:off x="8924518" y="2131457"/>
            <a:ext cx="2105186" cy="365126"/>
          </a:xfrm>
        </p:spPr>
        <p:txBody>
          <a:bodyPr/>
          <a:lstStyle>
            <a:lvl1pPr marL="0" indent="0" algn="ctr">
              <a:buFont typeface="Arial" panose="020B0604020202020204" pitchFamily="34" charset="0"/>
              <a:buNone/>
              <a:defRPr sz="1800" b="1">
                <a:solidFill>
                  <a:schemeClr val="accent2"/>
                </a:solidFill>
                <a:latin typeface="+mj-lt"/>
              </a:defRPr>
            </a:lvl1pPr>
          </a:lstStyle>
          <a:p>
            <a:pPr lvl="0"/>
            <a:r>
              <a:rPr lang="en-US"/>
              <a:t>Bullet 2</a:t>
            </a:r>
            <a:endParaRPr lang="en-ZA"/>
          </a:p>
        </p:txBody>
      </p:sp>
      <p:sp>
        <p:nvSpPr>
          <p:cNvPr id="13" name="Text Placeholder 8">
            <a:extLst>
              <a:ext uri="{FF2B5EF4-FFF2-40B4-BE49-F238E27FC236}">
                <a16:creationId xmlns:a16="http://schemas.microsoft.com/office/drawing/2014/main" id="{FDB26B40-5901-4EF0-BCF0-55677E28B176}"/>
              </a:ext>
            </a:extLst>
          </p:cNvPr>
          <p:cNvSpPr>
            <a:spLocks noGrp="1"/>
          </p:cNvSpPr>
          <p:nvPr>
            <p:ph type="body" sz="quarter" idx="37" hasCustomPrompt="1"/>
          </p:nvPr>
        </p:nvSpPr>
        <p:spPr>
          <a:xfrm>
            <a:off x="6074118" y="4874657"/>
            <a:ext cx="2105186" cy="365126"/>
          </a:xfrm>
        </p:spPr>
        <p:txBody>
          <a:bodyPr/>
          <a:lstStyle>
            <a:lvl1pPr marL="0" indent="0" algn="ctr">
              <a:buFont typeface="Arial" panose="020B0604020202020204" pitchFamily="34" charset="0"/>
              <a:buNone/>
              <a:defRPr sz="1800" b="1">
                <a:solidFill>
                  <a:schemeClr val="accent2"/>
                </a:solidFill>
                <a:latin typeface="+mj-lt"/>
              </a:defRPr>
            </a:lvl1pPr>
          </a:lstStyle>
          <a:p>
            <a:pPr lvl="0"/>
            <a:r>
              <a:rPr lang="en-US"/>
              <a:t>Bullet 3</a:t>
            </a:r>
            <a:endParaRPr lang="en-ZA"/>
          </a:p>
        </p:txBody>
      </p:sp>
      <p:sp>
        <p:nvSpPr>
          <p:cNvPr id="15" name="Text Placeholder 8">
            <a:extLst>
              <a:ext uri="{FF2B5EF4-FFF2-40B4-BE49-F238E27FC236}">
                <a16:creationId xmlns:a16="http://schemas.microsoft.com/office/drawing/2014/main" id="{9CB783F5-ED01-464E-9185-F05CFA0E84C4}"/>
              </a:ext>
            </a:extLst>
          </p:cNvPr>
          <p:cNvSpPr>
            <a:spLocks noGrp="1"/>
          </p:cNvSpPr>
          <p:nvPr>
            <p:ph type="body" sz="quarter" idx="45" hasCustomPrompt="1"/>
          </p:nvPr>
        </p:nvSpPr>
        <p:spPr>
          <a:xfrm>
            <a:off x="8919318" y="4874657"/>
            <a:ext cx="2105186" cy="365126"/>
          </a:xfrm>
        </p:spPr>
        <p:txBody>
          <a:bodyPr/>
          <a:lstStyle>
            <a:lvl1pPr marL="0" indent="0" algn="ctr">
              <a:buFont typeface="Arial" panose="020B0604020202020204" pitchFamily="34" charset="0"/>
              <a:buNone/>
              <a:defRPr sz="1800" b="1">
                <a:solidFill>
                  <a:schemeClr val="accent2"/>
                </a:solidFill>
                <a:latin typeface="+mj-lt"/>
              </a:defRPr>
            </a:lvl1pPr>
          </a:lstStyle>
          <a:p>
            <a:pPr lvl="0"/>
            <a:r>
              <a:rPr lang="en-US"/>
              <a:t>Bullet 4</a:t>
            </a:r>
            <a:endParaRPr lang="en-ZA"/>
          </a:p>
        </p:txBody>
      </p:sp>
      <p:sp>
        <p:nvSpPr>
          <p:cNvPr id="21" name="Online Image Placeholder 20">
            <a:extLst>
              <a:ext uri="{FF2B5EF4-FFF2-40B4-BE49-F238E27FC236}">
                <a16:creationId xmlns:a16="http://schemas.microsoft.com/office/drawing/2014/main" id="{D25CFAE9-00ED-42E0-BC9A-37BA858979B3}"/>
              </a:ext>
            </a:extLst>
          </p:cNvPr>
          <p:cNvSpPr>
            <a:spLocks noGrp="1"/>
          </p:cNvSpPr>
          <p:nvPr>
            <p:ph type="clipArt" sz="quarter" idx="48"/>
          </p:nvPr>
        </p:nvSpPr>
        <p:spPr>
          <a:xfrm>
            <a:off x="6387961" y="643469"/>
            <a:ext cx="1476375" cy="1474788"/>
          </a:xfrm>
        </p:spPr>
        <p:txBody>
          <a:bodyPr>
            <a:normAutofit/>
          </a:bodyPr>
          <a:lstStyle>
            <a:lvl1pPr>
              <a:defRPr sz="1600"/>
            </a:lvl1pPr>
          </a:lstStyle>
          <a:p>
            <a:r>
              <a:rPr lang="en-US"/>
              <a:t>Click icon to add online image</a:t>
            </a:r>
            <a:endParaRPr lang="en-US" dirty="0"/>
          </a:p>
        </p:txBody>
      </p:sp>
      <p:sp>
        <p:nvSpPr>
          <p:cNvPr id="22" name="Online Image Placeholder 20">
            <a:extLst>
              <a:ext uri="{FF2B5EF4-FFF2-40B4-BE49-F238E27FC236}">
                <a16:creationId xmlns:a16="http://schemas.microsoft.com/office/drawing/2014/main" id="{280D5B0E-3D2E-4146-9670-B596E8EBD129}"/>
              </a:ext>
            </a:extLst>
          </p:cNvPr>
          <p:cNvSpPr>
            <a:spLocks noGrp="1"/>
          </p:cNvSpPr>
          <p:nvPr>
            <p:ph type="clipArt" sz="quarter" idx="49"/>
          </p:nvPr>
        </p:nvSpPr>
        <p:spPr>
          <a:xfrm>
            <a:off x="9238736" y="643469"/>
            <a:ext cx="1476375" cy="1474788"/>
          </a:xfrm>
        </p:spPr>
        <p:txBody>
          <a:bodyPr>
            <a:normAutofit/>
          </a:bodyPr>
          <a:lstStyle>
            <a:lvl1pPr>
              <a:defRPr sz="1600"/>
            </a:lvl1pPr>
          </a:lstStyle>
          <a:p>
            <a:r>
              <a:rPr lang="en-US"/>
              <a:t>Click icon to add online image</a:t>
            </a:r>
            <a:endParaRPr lang="en-US" dirty="0"/>
          </a:p>
        </p:txBody>
      </p:sp>
      <p:sp>
        <p:nvSpPr>
          <p:cNvPr id="23" name="Online Image Placeholder 20">
            <a:extLst>
              <a:ext uri="{FF2B5EF4-FFF2-40B4-BE49-F238E27FC236}">
                <a16:creationId xmlns:a16="http://schemas.microsoft.com/office/drawing/2014/main" id="{03D89936-E0D7-4618-9E72-EC1467568C21}"/>
              </a:ext>
            </a:extLst>
          </p:cNvPr>
          <p:cNvSpPr>
            <a:spLocks noGrp="1"/>
          </p:cNvSpPr>
          <p:nvPr>
            <p:ph type="clipArt" sz="quarter" idx="50"/>
          </p:nvPr>
        </p:nvSpPr>
        <p:spPr>
          <a:xfrm>
            <a:off x="6387961" y="3385457"/>
            <a:ext cx="1476375" cy="1474788"/>
          </a:xfrm>
        </p:spPr>
        <p:txBody>
          <a:bodyPr>
            <a:normAutofit/>
          </a:bodyPr>
          <a:lstStyle>
            <a:lvl1pPr>
              <a:defRPr sz="1600"/>
            </a:lvl1pPr>
          </a:lstStyle>
          <a:p>
            <a:r>
              <a:rPr lang="en-US"/>
              <a:t>Click icon to add online image</a:t>
            </a:r>
            <a:endParaRPr lang="en-US" dirty="0"/>
          </a:p>
        </p:txBody>
      </p:sp>
      <p:sp>
        <p:nvSpPr>
          <p:cNvPr id="24" name="Online Image Placeholder 20">
            <a:extLst>
              <a:ext uri="{FF2B5EF4-FFF2-40B4-BE49-F238E27FC236}">
                <a16:creationId xmlns:a16="http://schemas.microsoft.com/office/drawing/2014/main" id="{08A2E99E-9F83-4666-BD35-056C88AEBFB1}"/>
              </a:ext>
            </a:extLst>
          </p:cNvPr>
          <p:cNvSpPr>
            <a:spLocks noGrp="1"/>
          </p:cNvSpPr>
          <p:nvPr>
            <p:ph type="clipArt" sz="quarter" idx="51"/>
          </p:nvPr>
        </p:nvSpPr>
        <p:spPr>
          <a:xfrm>
            <a:off x="9233723" y="3385457"/>
            <a:ext cx="1476375" cy="1474788"/>
          </a:xfrm>
        </p:spPr>
        <p:txBody>
          <a:bodyPr>
            <a:normAutofit/>
          </a:bodyPr>
          <a:lstStyle>
            <a:lvl1pPr>
              <a:defRPr sz="1600"/>
            </a:lvl1pPr>
          </a:lstStyle>
          <a:p>
            <a:r>
              <a:rPr lang="en-US"/>
              <a:t>Click icon to add online image</a:t>
            </a:r>
            <a:endParaRPr lang="en-US" dirty="0"/>
          </a:p>
        </p:txBody>
      </p:sp>
      <p:sp>
        <p:nvSpPr>
          <p:cNvPr id="5" name="Text Placeholder 4">
            <a:extLst>
              <a:ext uri="{FF2B5EF4-FFF2-40B4-BE49-F238E27FC236}">
                <a16:creationId xmlns:a16="http://schemas.microsoft.com/office/drawing/2014/main" id="{E8A1CBAE-F2E5-4866-A865-C55E62573492}"/>
              </a:ext>
            </a:extLst>
          </p:cNvPr>
          <p:cNvSpPr>
            <a:spLocks noGrp="1"/>
          </p:cNvSpPr>
          <p:nvPr>
            <p:ph type="body" sz="quarter" idx="52"/>
          </p:nvPr>
        </p:nvSpPr>
        <p:spPr>
          <a:xfrm>
            <a:off x="838200" y="4112198"/>
            <a:ext cx="3200400" cy="1395974"/>
          </a:xfrm>
        </p:spPr>
        <p:txBody>
          <a:bodyPr anchor="t">
            <a:normAutofit/>
          </a:bodyPr>
          <a:lstStyle>
            <a:lvl1pPr marL="0" indent="0" algn="l">
              <a:lnSpc>
                <a:spcPct val="100000"/>
              </a:lnSpc>
              <a:buNone/>
              <a:defRPr sz="1600">
                <a:solidFill>
                  <a:schemeClr val="bg1"/>
                </a:solidFill>
              </a:defRPr>
            </a:lvl1pPr>
          </a:lstStyle>
          <a:p>
            <a:pPr lvl="0"/>
            <a:r>
              <a:rPr lang="en-US"/>
              <a:t>Click to edit Master text styles</a:t>
            </a:r>
          </a:p>
        </p:txBody>
      </p:sp>
      <p:sp>
        <p:nvSpPr>
          <p:cNvPr id="16" name="Text Placeholder 8">
            <a:extLst>
              <a:ext uri="{FF2B5EF4-FFF2-40B4-BE49-F238E27FC236}">
                <a16:creationId xmlns:a16="http://schemas.microsoft.com/office/drawing/2014/main" id="{DA996B3F-2EC7-495F-920F-B21C55D9428F}"/>
              </a:ext>
            </a:extLst>
          </p:cNvPr>
          <p:cNvSpPr>
            <a:spLocks noGrp="1"/>
          </p:cNvSpPr>
          <p:nvPr>
            <p:ph type="body" sz="quarter" idx="53" hasCustomPrompt="1"/>
          </p:nvPr>
        </p:nvSpPr>
        <p:spPr>
          <a:xfrm>
            <a:off x="6073368" y="2577595"/>
            <a:ext cx="2105186" cy="365126"/>
          </a:xfrm>
        </p:spPr>
        <p:txBody>
          <a:bodyPr/>
          <a:lstStyle>
            <a:lvl1pPr marL="0" indent="0" algn="ctr">
              <a:buFont typeface="Arial" panose="020B0604020202020204" pitchFamily="34" charset="0"/>
              <a:buNone/>
              <a:defRPr sz="1800">
                <a:solidFill>
                  <a:schemeClr val="bg1"/>
                </a:solidFill>
                <a:latin typeface="+mj-lt"/>
              </a:defRPr>
            </a:lvl1pPr>
          </a:lstStyle>
          <a:p>
            <a:pPr lvl="0"/>
            <a:r>
              <a:rPr lang="en-US"/>
              <a:t>Bullet 1</a:t>
            </a:r>
            <a:endParaRPr lang="en-ZA"/>
          </a:p>
        </p:txBody>
      </p:sp>
      <p:sp>
        <p:nvSpPr>
          <p:cNvPr id="17" name="Text Placeholder 8">
            <a:extLst>
              <a:ext uri="{FF2B5EF4-FFF2-40B4-BE49-F238E27FC236}">
                <a16:creationId xmlns:a16="http://schemas.microsoft.com/office/drawing/2014/main" id="{8F06E2A5-B7ED-4E1B-9B77-DFF175FA257A}"/>
              </a:ext>
            </a:extLst>
          </p:cNvPr>
          <p:cNvSpPr>
            <a:spLocks noGrp="1"/>
          </p:cNvSpPr>
          <p:nvPr>
            <p:ph type="body" sz="quarter" idx="54" hasCustomPrompt="1"/>
          </p:nvPr>
        </p:nvSpPr>
        <p:spPr>
          <a:xfrm>
            <a:off x="8924518" y="2577595"/>
            <a:ext cx="2105186" cy="365126"/>
          </a:xfrm>
        </p:spPr>
        <p:txBody>
          <a:bodyPr/>
          <a:lstStyle>
            <a:lvl1pPr marL="0" indent="0" algn="ctr">
              <a:buFont typeface="Arial" panose="020B0604020202020204" pitchFamily="34" charset="0"/>
              <a:buNone/>
              <a:defRPr sz="1800">
                <a:solidFill>
                  <a:schemeClr val="bg1"/>
                </a:solidFill>
                <a:latin typeface="+mj-lt"/>
              </a:defRPr>
            </a:lvl1pPr>
          </a:lstStyle>
          <a:p>
            <a:pPr lvl="0"/>
            <a:r>
              <a:rPr lang="en-US"/>
              <a:t>Bullet 2</a:t>
            </a:r>
            <a:endParaRPr lang="en-ZA"/>
          </a:p>
        </p:txBody>
      </p:sp>
      <p:sp>
        <p:nvSpPr>
          <p:cNvPr id="18" name="Text Placeholder 8">
            <a:extLst>
              <a:ext uri="{FF2B5EF4-FFF2-40B4-BE49-F238E27FC236}">
                <a16:creationId xmlns:a16="http://schemas.microsoft.com/office/drawing/2014/main" id="{D12A97F1-04F3-48EA-99B9-030059505D91}"/>
              </a:ext>
            </a:extLst>
          </p:cNvPr>
          <p:cNvSpPr>
            <a:spLocks noGrp="1"/>
          </p:cNvSpPr>
          <p:nvPr>
            <p:ph type="body" sz="quarter" idx="55" hasCustomPrompt="1"/>
          </p:nvPr>
        </p:nvSpPr>
        <p:spPr>
          <a:xfrm>
            <a:off x="6074118" y="5320795"/>
            <a:ext cx="2105186" cy="365126"/>
          </a:xfrm>
        </p:spPr>
        <p:txBody>
          <a:bodyPr/>
          <a:lstStyle>
            <a:lvl1pPr marL="0" indent="0" algn="ctr">
              <a:buFont typeface="Arial" panose="020B0604020202020204" pitchFamily="34" charset="0"/>
              <a:buNone/>
              <a:defRPr sz="1800">
                <a:solidFill>
                  <a:schemeClr val="bg1"/>
                </a:solidFill>
                <a:latin typeface="+mj-lt"/>
              </a:defRPr>
            </a:lvl1pPr>
          </a:lstStyle>
          <a:p>
            <a:pPr lvl="0"/>
            <a:r>
              <a:rPr lang="en-US"/>
              <a:t>Bullet 3</a:t>
            </a:r>
            <a:endParaRPr lang="en-ZA"/>
          </a:p>
        </p:txBody>
      </p:sp>
      <p:sp>
        <p:nvSpPr>
          <p:cNvPr id="19" name="Text Placeholder 8">
            <a:extLst>
              <a:ext uri="{FF2B5EF4-FFF2-40B4-BE49-F238E27FC236}">
                <a16:creationId xmlns:a16="http://schemas.microsoft.com/office/drawing/2014/main" id="{8884A8E9-B6DB-4ADD-A85B-593F618E457A}"/>
              </a:ext>
            </a:extLst>
          </p:cNvPr>
          <p:cNvSpPr>
            <a:spLocks noGrp="1"/>
          </p:cNvSpPr>
          <p:nvPr>
            <p:ph type="body" sz="quarter" idx="56" hasCustomPrompt="1"/>
          </p:nvPr>
        </p:nvSpPr>
        <p:spPr>
          <a:xfrm>
            <a:off x="8919318" y="5320795"/>
            <a:ext cx="2105186" cy="365126"/>
          </a:xfrm>
        </p:spPr>
        <p:txBody>
          <a:bodyPr/>
          <a:lstStyle>
            <a:lvl1pPr marL="0" indent="0" algn="ctr">
              <a:buFont typeface="Arial" panose="020B0604020202020204" pitchFamily="34" charset="0"/>
              <a:buNone/>
              <a:defRPr sz="1800">
                <a:solidFill>
                  <a:schemeClr val="bg1"/>
                </a:solidFill>
                <a:latin typeface="+mj-lt"/>
              </a:defRPr>
            </a:lvl1pPr>
          </a:lstStyle>
          <a:p>
            <a:pPr lvl="0"/>
            <a:r>
              <a:rPr lang="en-US"/>
              <a:t>Bullet 4</a:t>
            </a:r>
            <a:endParaRPr lang="en-ZA"/>
          </a:p>
        </p:txBody>
      </p:sp>
      <p:sp>
        <p:nvSpPr>
          <p:cNvPr id="28" name="Text Placeholder 4">
            <a:extLst>
              <a:ext uri="{FF2B5EF4-FFF2-40B4-BE49-F238E27FC236}">
                <a16:creationId xmlns:a16="http://schemas.microsoft.com/office/drawing/2014/main" id="{19E1EA5F-9EF0-45C3-94DD-6DF64F4DFA15}"/>
              </a:ext>
            </a:extLst>
          </p:cNvPr>
          <p:cNvSpPr>
            <a:spLocks noGrp="1"/>
          </p:cNvSpPr>
          <p:nvPr>
            <p:ph type="body" sz="quarter" idx="57"/>
          </p:nvPr>
        </p:nvSpPr>
        <p:spPr>
          <a:xfrm>
            <a:off x="838201" y="5511642"/>
            <a:ext cx="3200400" cy="844707"/>
          </a:xfrm>
        </p:spPr>
        <p:txBody>
          <a:bodyPr anchor="t">
            <a:normAutofit/>
          </a:bodyPr>
          <a:lstStyle>
            <a:lvl1pPr marL="0" indent="0" algn="l">
              <a:lnSpc>
                <a:spcPct val="100000"/>
              </a:lnSpc>
              <a:buNone/>
              <a:defRPr sz="1200">
                <a:solidFill>
                  <a:schemeClr val="bg1"/>
                </a:solidFill>
              </a:defRPr>
            </a:lvl1pPr>
          </a:lstStyle>
          <a:p>
            <a:pPr lvl="0"/>
            <a:r>
              <a:rPr lang="en-US"/>
              <a:t>Click to edit Master text styles</a:t>
            </a:r>
          </a:p>
        </p:txBody>
      </p:sp>
      <p:sp>
        <p:nvSpPr>
          <p:cNvPr id="30" name="Date Placeholder 4">
            <a:extLst>
              <a:ext uri="{FF2B5EF4-FFF2-40B4-BE49-F238E27FC236}">
                <a16:creationId xmlns:a16="http://schemas.microsoft.com/office/drawing/2014/main" id="{5EBE65FE-7980-4861-93F3-178D1931E7AF}"/>
              </a:ext>
            </a:extLst>
          </p:cNvPr>
          <p:cNvSpPr>
            <a:spLocks noGrp="1"/>
          </p:cNvSpPr>
          <p:nvPr>
            <p:ph type="dt" sz="half" idx="10"/>
          </p:nvPr>
        </p:nvSpPr>
        <p:spPr>
          <a:xfrm>
            <a:off x="838200" y="6356350"/>
            <a:ext cx="2743200" cy="365125"/>
          </a:xfrm>
        </p:spPr>
        <p:txBody>
          <a:bodyPr/>
          <a:lstStyle>
            <a:lvl1pPr>
              <a:defRPr sz="900">
                <a:solidFill>
                  <a:schemeClr val="accent1">
                    <a:lumMod val="40000"/>
                    <a:lumOff val="60000"/>
                  </a:schemeClr>
                </a:solidFill>
              </a:defRPr>
            </a:lvl1pPr>
          </a:lstStyle>
          <a:p>
            <a:r>
              <a:rPr lang="en-US" dirty="0"/>
              <a:t>7/29/20XX</a:t>
            </a:r>
          </a:p>
        </p:txBody>
      </p:sp>
      <p:sp>
        <p:nvSpPr>
          <p:cNvPr id="31" name="Footer Placeholder 5">
            <a:extLst>
              <a:ext uri="{FF2B5EF4-FFF2-40B4-BE49-F238E27FC236}">
                <a16:creationId xmlns:a16="http://schemas.microsoft.com/office/drawing/2014/main" id="{5941D839-A1FC-4620-8485-F69D66D599E0}"/>
              </a:ext>
            </a:extLst>
          </p:cNvPr>
          <p:cNvSpPr>
            <a:spLocks noGrp="1"/>
          </p:cNvSpPr>
          <p:nvPr>
            <p:ph type="ftr" sz="quarter" idx="11"/>
          </p:nvPr>
        </p:nvSpPr>
        <p:spPr>
          <a:xfrm>
            <a:off x="4038600" y="6356350"/>
            <a:ext cx="4114800" cy="365125"/>
          </a:xfrm>
        </p:spPr>
        <p:txBody>
          <a:bodyPr/>
          <a:lstStyle>
            <a:lvl1pPr>
              <a:defRPr sz="900">
                <a:solidFill>
                  <a:schemeClr val="accent4">
                    <a:lumMod val="40000"/>
                    <a:lumOff val="60000"/>
                  </a:schemeClr>
                </a:solidFill>
              </a:defRPr>
            </a:lvl1pPr>
          </a:lstStyle>
          <a:p>
            <a:r>
              <a:rPr lang="en-US" dirty="0"/>
              <a:t>Employee orientation</a:t>
            </a:r>
          </a:p>
        </p:txBody>
      </p:sp>
      <p:sp>
        <p:nvSpPr>
          <p:cNvPr id="32" name="Slide Number Placeholder 6">
            <a:extLst>
              <a:ext uri="{FF2B5EF4-FFF2-40B4-BE49-F238E27FC236}">
                <a16:creationId xmlns:a16="http://schemas.microsoft.com/office/drawing/2014/main" id="{B3B8613F-19BE-4CDB-BC4C-C321B4B8F2CF}"/>
              </a:ext>
            </a:extLst>
          </p:cNvPr>
          <p:cNvSpPr>
            <a:spLocks noGrp="1"/>
          </p:cNvSpPr>
          <p:nvPr>
            <p:ph type="sldNum" sz="quarter" idx="12"/>
          </p:nvPr>
        </p:nvSpPr>
        <p:spPr>
          <a:xfrm>
            <a:off x="8610600" y="6356350"/>
            <a:ext cx="2743200" cy="365125"/>
          </a:xfrm>
        </p:spPr>
        <p:txBody>
          <a:bodyPr/>
          <a:lstStyle>
            <a:lvl1pPr>
              <a:defRPr sz="900">
                <a:solidFill>
                  <a:schemeClr val="accent4">
                    <a:lumMod val="40000"/>
                    <a:lumOff val="6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4185573425"/>
      </p:ext>
    </p:extLst>
  </p:cSld>
  <p:clrMapOvr>
    <a:masterClrMapping/>
  </p:clrMapOvr>
  <p:extLst>
    <p:ext uri="{DCECCB84-F9BA-43D5-87BE-67443E8EF086}">
      <p15:sldGuideLst xmlns:p15="http://schemas.microsoft.com/office/powerpoint/2012/main">
        <p15:guide id="1" orient="horz" pos="177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0D4-B0ED-42D9-BC6D-AF4F1F9CB6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4C607AE-E8B7-4C3B-A6DA-04289E2F0A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1917CC-671D-47EA-B065-51E87EC27B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7/29/20XX</a:t>
            </a:r>
          </a:p>
        </p:txBody>
      </p:sp>
      <p:sp>
        <p:nvSpPr>
          <p:cNvPr id="5" name="Footer Placeholder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Employee orientation</a:t>
            </a:r>
          </a:p>
        </p:txBody>
      </p:sp>
      <p:sp>
        <p:nvSpPr>
          <p:cNvPr id="6" name="Slide Number Placeholder 5">
            <a:extLst>
              <a:ext uri="{FF2B5EF4-FFF2-40B4-BE49-F238E27FC236}">
                <a16:creationId xmlns:a16="http://schemas.microsoft.com/office/drawing/2014/main" id="{C5CADFFD-0FF7-4DDC-8879-918576F63E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CEABB6-07DC-46E8-9B57-56EC44A396E5}" type="slidenum">
              <a:rPr lang="en-US" smtClean="0"/>
              <a:t>‹#›</a:t>
            </a:fld>
            <a:endParaRPr lang="en-US" dirty="0"/>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7" r:id="rId3"/>
    <p:sldLayoutId id="2147483674" r:id="rId4"/>
    <p:sldLayoutId id="2147483671" r:id="rId5"/>
    <p:sldLayoutId id="2147483666" r:id="rId6"/>
    <p:sldLayoutId id="2147483669" r:id="rId7"/>
    <p:sldLayoutId id="2147483661" r:id="rId8"/>
    <p:sldLayoutId id="2147483676" r:id="rId9"/>
    <p:sldLayoutId id="2147483670" r:id="rId10"/>
    <p:sldLayoutId id="2147483667" r:id="rId11"/>
    <p:sldLayoutId id="2147483673" r:id="rId12"/>
    <p:sldLayoutId id="2147483651" r:id="rId13"/>
    <p:sldLayoutId id="2147483672" r:id="rId14"/>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svg"/><Relationship Id="rId18" Type="http://schemas.openxmlformats.org/officeDocument/2006/relationships/image" Target="../media/image18.png"/><Relationship Id="rId3" Type="http://schemas.openxmlformats.org/officeDocument/2006/relationships/image" Target="../media/image3.svg"/><Relationship Id="rId7" Type="http://schemas.openxmlformats.org/officeDocument/2006/relationships/image" Target="../media/image7.svg"/><Relationship Id="rId12" Type="http://schemas.openxmlformats.org/officeDocument/2006/relationships/image" Target="../media/image12.png"/><Relationship Id="rId17" Type="http://schemas.openxmlformats.org/officeDocument/2006/relationships/image" Target="../media/image17.sv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Layout" Target="../slideLayouts/slideLayout14.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5" Type="http://schemas.openxmlformats.org/officeDocument/2006/relationships/image" Target="../media/image15.svg"/><Relationship Id="rId10" Type="http://schemas.openxmlformats.org/officeDocument/2006/relationships/image" Target="../media/image10.png"/><Relationship Id="rId19" Type="http://schemas.openxmlformats.org/officeDocument/2006/relationships/image" Target="../media/image19.sv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E3467-D2C8-2820-DD27-3C9064A5710F}"/>
              </a:ext>
            </a:extLst>
          </p:cNvPr>
          <p:cNvSpPr>
            <a:spLocks noGrp="1"/>
          </p:cNvSpPr>
          <p:nvPr>
            <p:ph type="title"/>
          </p:nvPr>
        </p:nvSpPr>
        <p:spPr/>
        <p:txBody>
          <a:bodyPr>
            <a:normAutofit/>
          </a:bodyPr>
          <a:lstStyle/>
          <a:p>
            <a:r>
              <a:rPr lang="en-US" sz="2000" dirty="0">
                <a:solidFill>
                  <a:schemeClr val="tx1"/>
                </a:solidFill>
              </a:rPr>
              <a:t>KY Gaming Law: A New Landscape After HB 904</a:t>
            </a:r>
            <a:br>
              <a:rPr lang="en-US" sz="2000" dirty="0">
                <a:solidFill>
                  <a:schemeClr val="tx1"/>
                </a:solidFill>
              </a:rPr>
            </a:br>
            <a:endParaRPr lang="en-US" sz="2000" dirty="0">
              <a:solidFill>
                <a:schemeClr val="tx1"/>
              </a:solidFill>
            </a:endParaRPr>
          </a:p>
        </p:txBody>
      </p:sp>
      <p:sp>
        <p:nvSpPr>
          <p:cNvPr id="4" name="Date Placeholder 3">
            <a:extLst>
              <a:ext uri="{FF2B5EF4-FFF2-40B4-BE49-F238E27FC236}">
                <a16:creationId xmlns:a16="http://schemas.microsoft.com/office/drawing/2014/main" id="{2FC4BA65-F7C2-8AAD-308C-7E33FA0AFE74}"/>
              </a:ext>
            </a:extLst>
          </p:cNvPr>
          <p:cNvSpPr>
            <a:spLocks noGrp="1"/>
          </p:cNvSpPr>
          <p:nvPr>
            <p:ph type="dt" sz="half" idx="10"/>
          </p:nvPr>
        </p:nvSpPr>
        <p:spPr/>
        <p:txBody>
          <a:bodyPr/>
          <a:lstStyle/>
          <a:p>
            <a:r>
              <a:rPr lang="en-US"/>
              <a:t>7/29/20XX</a:t>
            </a:r>
            <a:endParaRPr lang="en-US" dirty="0"/>
          </a:p>
        </p:txBody>
      </p:sp>
      <p:sp>
        <p:nvSpPr>
          <p:cNvPr id="5" name="Footer Placeholder 4">
            <a:extLst>
              <a:ext uri="{FF2B5EF4-FFF2-40B4-BE49-F238E27FC236}">
                <a16:creationId xmlns:a16="http://schemas.microsoft.com/office/drawing/2014/main" id="{3F90BCD3-D0F9-3BB5-0529-122EE6626451}"/>
              </a:ext>
            </a:extLst>
          </p:cNvPr>
          <p:cNvSpPr>
            <a:spLocks noGrp="1"/>
          </p:cNvSpPr>
          <p:nvPr>
            <p:ph type="ftr" sz="quarter" idx="11"/>
          </p:nvPr>
        </p:nvSpPr>
        <p:spPr/>
        <p:txBody>
          <a:bodyPr/>
          <a:lstStyle/>
          <a:p>
            <a:r>
              <a:rPr lang="en-US"/>
              <a:t>Employee orientation</a:t>
            </a:r>
            <a:endParaRPr lang="en-US" dirty="0"/>
          </a:p>
        </p:txBody>
      </p:sp>
      <p:sp>
        <p:nvSpPr>
          <p:cNvPr id="6" name="Slide Number Placeholder 5">
            <a:extLst>
              <a:ext uri="{FF2B5EF4-FFF2-40B4-BE49-F238E27FC236}">
                <a16:creationId xmlns:a16="http://schemas.microsoft.com/office/drawing/2014/main" id="{97822CEC-BD15-4405-7A20-085B46E5E89C}"/>
              </a:ext>
            </a:extLst>
          </p:cNvPr>
          <p:cNvSpPr>
            <a:spLocks noGrp="1"/>
          </p:cNvSpPr>
          <p:nvPr>
            <p:ph type="sldNum" sz="quarter" idx="12"/>
          </p:nvPr>
        </p:nvSpPr>
        <p:spPr/>
        <p:txBody>
          <a:bodyPr/>
          <a:lstStyle/>
          <a:p>
            <a:fld id="{B5CEABB6-07DC-46E8-9B57-56EC44A396E5}" type="slidenum">
              <a:rPr lang="en-US" smtClean="0"/>
              <a:pPr/>
              <a:t>1</a:t>
            </a:fld>
            <a:endParaRPr lang="en-US" dirty="0"/>
          </a:p>
        </p:txBody>
      </p:sp>
      <p:pic>
        <p:nvPicPr>
          <p:cNvPr id="1026" name="Picture 2">
            <a:extLst>
              <a:ext uri="{FF2B5EF4-FFF2-40B4-BE49-F238E27FC236}">
                <a16:creationId xmlns:a16="http://schemas.microsoft.com/office/drawing/2014/main" id="{33346CC6-7243-7282-4F9B-DF266303DB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36525"/>
            <a:ext cx="5095875" cy="275272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B88A9F76-9908-7F1A-79BD-F960AF937E11}"/>
              </a:ext>
            </a:extLst>
          </p:cNvPr>
          <p:cNvSpPr txBox="1"/>
          <p:nvPr/>
        </p:nvSpPr>
        <p:spPr>
          <a:xfrm>
            <a:off x="838200" y="5717777"/>
            <a:ext cx="6097656" cy="638573"/>
          </a:xfrm>
          <a:prstGeom prst="rect">
            <a:avLst/>
          </a:prstGeom>
          <a:noFill/>
        </p:spPr>
        <p:txBody>
          <a:bodyPr wrap="square">
            <a:spAutoFit/>
          </a:bodyPr>
          <a:lstStyle/>
          <a:p>
            <a:pPr algn="ctr" rtl="0" fontAlgn="base">
              <a:lnSpc>
                <a:spcPts val="1425"/>
              </a:lnSpc>
              <a:buNone/>
            </a:pPr>
            <a:r>
              <a:rPr lang="en-US" sz="1400" b="1" i="0" u="none" strike="noStrike" dirty="0">
                <a:solidFill>
                  <a:srgbClr val="2A312D"/>
                </a:solidFill>
                <a:effectLst/>
                <a:latin typeface="Arial" panose="020B0604020202020204" pitchFamily="34" charset="0"/>
              </a:rPr>
              <a:t>Jamie Eads</a:t>
            </a:r>
            <a:r>
              <a:rPr lang="en-US" sz="1400" b="0" i="0" dirty="0">
                <a:solidFill>
                  <a:srgbClr val="000000"/>
                </a:solidFill>
                <a:effectLst/>
                <a:latin typeface="Arial" panose="020B0604020202020204" pitchFamily="34" charset="0"/>
              </a:rPr>
              <a:t>​</a:t>
            </a:r>
            <a:endParaRPr lang="en-US" sz="1400" b="0" i="0" dirty="0">
              <a:solidFill>
                <a:srgbClr val="000000"/>
              </a:solidFill>
              <a:effectLst/>
              <a:latin typeface="Segoe UI" panose="020B0502040204020203" pitchFamily="34" charset="0"/>
            </a:endParaRPr>
          </a:p>
          <a:p>
            <a:pPr algn="ctr" rtl="0" fontAlgn="base">
              <a:lnSpc>
                <a:spcPts val="1425"/>
              </a:lnSpc>
              <a:buNone/>
            </a:pPr>
            <a:r>
              <a:rPr lang="en-US" sz="1400" b="0" i="1" u="none" strike="noStrike" dirty="0">
                <a:solidFill>
                  <a:srgbClr val="2A312D"/>
                </a:solidFill>
                <a:effectLst/>
                <a:latin typeface="Arial" panose="020B0604020202020204" pitchFamily="34" charset="0"/>
              </a:rPr>
              <a:t>President/CEO</a:t>
            </a:r>
            <a:r>
              <a:rPr lang="en-US" sz="1400" b="0" i="0" dirty="0">
                <a:solidFill>
                  <a:srgbClr val="000000"/>
                </a:solidFill>
                <a:effectLst/>
                <a:latin typeface="Arial" panose="020B0604020202020204" pitchFamily="34" charset="0"/>
              </a:rPr>
              <a:t>​</a:t>
            </a:r>
            <a:endParaRPr lang="en-US" sz="1400" b="0" i="0" dirty="0">
              <a:solidFill>
                <a:srgbClr val="000000"/>
              </a:solidFill>
              <a:effectLst/>
              <a:latin typeface="Segoe UI" panose="020B0502040204020203" pitchFamily="34" charset="0"/>
            </a:endParaRPr>
          </a:p>
          <a:p>
            <a:pPr algn="ctr" rtl="0" fontAlgn="base">
              <a:lnSpc>
                <a:spcPts val="1425"/>
              </a:lnSpc>
              <a:buNone/>
            </a:pPr>
            <a:r>
              <a:rPr lang="en-US" sz="1400" b="0" i="1" u="none" strike="noStrike" dirty="0">
                <a:solidFill>
                  <a:srgbClr val="2A312D"/>
                </a:solidFill>
                <a:effectLst/>
                <a:latin typeface="Arial" panose="020B0604020202020204" pitchFamily="34" charset="0"/>
              </a:rPr>
              <a:t>jamie.eads@ky.gov</a:t>
            </a:r>
            <a:r>
              <a:rPr lang="en-US" sz="1400" b="0" i="0" dirty="0">
                <a:solidFill>
                  <a:srgbClr val="000000"/>
                </a:solidFill>
                <a:effectLst/>
                <a:latin typeface="Arial" panose="020B0604020202020204" pitchFamily="34" charset="0"/>
              </a:rPr>
              <a:t>​</a:t>
            </a:r>
            <a:endParaRPr lang="en-US" sz="1400" b="0" i="0" dirty="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2990322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a:extLst>
              <a:ext uri="{FF2B5EF4-FFF2-40B4-BE49-F238E27FC236}">
                <a16:creationId xmlns:a16="http://schemas.microsoft.com/office/drawing/2014/main" id="{7518BB27-5FC1-4410-9C99-1530D70DBB25}"/>
              </a:ext>
            </a:extLst>
          </p:cNvPr>
          <p:cNvGraphicFramePr>
            <a:graphicFrameLocks noGrp="1"/>
          </p:cNvGraphicFramePr>
          <p:nvPr>
            <p:ph idx="1"/>
            <p:extLst>
              <p:ext uri="{D42A27DB-BD31-4B8C-83A1-F6EECF244321}">
                <p14:modId xmlns:p14="http://schemas.microsoft.com/office/powerpoint/2010/main" val="1444360339"/>
              </p:ext>
            </p:extLst>
          </p:nvPr>
        </p:nvGraphicFramePr>
        <p:xfrm>
          <a:off x="162560" y="1188720"/>
          <a:ext cx="11887200" cy="5273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9CE168A4-F613-D2FB-9319-7375C0143B47}"/>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3C733AD8-6D49-1299-430A-A17C2DD51FE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5971C4D-98B8-6963-355D-24C431B7B490}"/>
              </a:ext>
            </a:extLst>
          </p:cNvPr>
          <p:cNvSpPr>
            <a:spLocks noGrp="1"/>
          </p:cNvSpPr>
          <p:nvPr>
            <p:ph type="sldNum" sz="quarter" idx="12"/>
          </p:nvPr>
        </p:nvSpPr>
        <p:spPr/>
        <p:txBody>
          <a:bodyPr/>
          <a:lstStyle/>
          <a:p>
            <a:fld id="{B5CEABB6-07DC-46E8-9B57-56EC44A396E5}" type="slidenum">
              <a:rPr lang="en-US" smtClean="0"/>
              <a:pPr/>
              <a:t>2</a:t>
            </a:fld>
            <a:endParaRPr lang="en-US" dirty="0"/>
          </a:p>
        </p:txBody>
      </p:sp>
      <p:sp>
        <p:nvSpPr>
          <p:cNvPr id="7" name="Title 1">
            <a:extLst>
              <a:ext uri="{FF2B5EF4-FFF2-40B4-BE49-F238E27FC236}">
                <a16:creationId xmlns:a16="http://schemas.microsoft.com/office/drawing/2014/main" id="{552ADF6B-6764-D990-2C9B-1249B625F97A}"/>
              </a:ext>
            </a:extLst>
          </p:cNvPr>
          <p:cNvSpPr txBox="1">
            <a:spLocks/>
          </p:cNvSpPr>
          <p:nvPr/>
        </p:nvSpPr>
        <p:spPr>
          <a:xfrm>
            <a:off x="1042381" y="192363"/>
            <a:ext cx="10111916" cy="70472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4400" b="1" kern="1200">
                <a:solidFill>
                  <a:schemeClr val="accent4"/>
                </a:solidFill>
                <a:latin typeface="+mj-lt"/>
                <a:ea typeface="+mj-ea"/>
                <a:cs typeface="+mj-cs"/>
              </a:defRPr>
            </a:lvl1pPr>
          </a:lstStyle>
          <a:p>
            <a:r>
              <a:rPr lang="en-US" dirty="0">
                <a:solidFill>
                  <a:schemeClr val="accent1"/>
                </a:solidFill>
                <a:latin typeface="Arial" panose="020B0604020202020204" pitchFamily="34" charset="0"/>
                <a:cs typeface="Arial" panose="020B0604020202020204" pitchFamily="34" charset="0"/>
              </a:rPr>
              <a:t>KHRG RECENT HISTORY</a:t>
            </a:r>
            <a:endParaRPr lang="en-ZA"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282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4A1A16-B33E-0E24-1D34-8BCB491A184A}"/>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1DD4B417-D767-C657-B73B-32D54A92D24E}"/>
              </a:ext>
            </a:extLst>
          </p:cNvPr>
          <p:cNvSpPr>
            <a:spLocks noGrp="1"/>
          </p:cNvSpPr>
          <p:nvPr>
            <p:ph type="body" sz="quarter" idx="33"/>
          </p:nvPr>
        </p:nvSpPr>
        <p:spPr>
          <a:xfrm>
            <a:off x="411845" y="3038428"/>
            <a:ext cx="2105186" cy="365125"/>
          </a:xfrm>
        </p:spPr>
        <p:txBody>
          <a:bodyPr>
            <a:normAutofit/>
          </a:bodyPr>
          <a:lstStyle/>
          <a:p>
            <a:r>
              <a:rPr lang="en-US" sz="1500" dirty="0"/>
              <a:t>Fantasy Contests</a:t>
            </a:r>
          </a:p>
        </p:txBody>
      </p:sp>
      <p:sp>
        <p:nvSpPr>
          <p:cNvPr id="17" name="Text Placeholder 16">
            <a:extLst>
              <a:ext uri="{FF2B5EF4-FFF2-40B4-BE49-F238E27FC236}">
                <a16:creationId xmlns:a16="http://schemas.microsoft.com/office/drawing/2014/main" id="{42AB46CC-C4A0-9837-1A1D-896902AD5853}"/>
              </a:ext>
            </a:extLst>
          </p:cNvPr>
          <p:cNvSpPr>
            <a:spLocks noGrp="1"/>
          </p:cNvSpPr>
          <p:nvPr>
            <p:ph type="body" sz="quarter" idx="47"/>
          </p:nvPr>
        </p:nvSpPr>
        <p:spPr>
          <a:xfrm>
            <a:off x="3499553" y="3069080"/>
            <a:ext cx="2105186" cy="365125"/>
          </a:xfrm>
        </p:spPr>
        <p:txBody>
          <a:bodyPr vert="horz" lIns="91440" tIns="45720" rIns="91440" bIns="45720" rtlCol="0">
            <a:normAutofit fontScale="85000" lnSpcReduction="10000"/>
          </a:bodyPr>
          <a:lstStyle/>
          <a:p>
            <a:r>
              <a:rPr lang="en-US" dirty="0"/>
              <a:t>Fixed Odds Wagering</a:t>
            </a:r>
          </a:p>
        </p:txBody>
      </p:sp>
      <p:sp>
        <p:nvSpPr>
          <p:cNvPr id="19" name="Text Placeholder 18">
            <a:extLst>
              <a:ext uri="{FF2B5EF4-FFF2-40B4-BE49-F238E27FC236}">
                <a16:creationId xmlns:a16="http://schemas.microsoft.com/office/drawing/2014/main" id="{52FB116C-829B-3908-10B5-415AFE6D734E}"/>
              </a:ext>
            </a:extLst>
          </p:cNvPr>
          <p:cNvSpPr>
            <a:spLocks noGrp="1"/>
          </p:cNvSpPr>
          <p:nvPr>
            <p:ph type="body" sz="quarter" idx="49"/>
          </p:nvPr>
        </p:nvSpPr>
        <p:spPr>
          <a:xfrm>
            <a:off x="6486551" y="3061954"/>
            <a:ext cx="2323311" cy="445263"/>
          </a:xfrm>
        </p:spPr>
        <p:txBody>
          <a:bodyPr vert="horz" lIns="91440" tIns="45720" rIns="91440" bIns="45720" rtlCol="0">
            <a:normAutofit fontScale="85000" lnSpcReduction="20000"/>
          </a:bodyPr>
          <a:lstStyle/>
          <a:p>
            <a:r>
              <a:rPr lang="en-US" dirty="0"/>
              <a:t>Sports Wagering Changes</a:t>
            </a:r>
          </a:p>
        </p:txBody>
      </p:sp>
      <p:sp>
        <p:nvSpPr>
          <p:cNvPr id="21" name="Text Placeholder 20">
            <a:extLst>
              <a:ext uri="{FF2B5EF4-FFF2-40B4-BE49-F238E27FC236}">
                <a16:creationId xmlns:a16="http://schemas.microsoft.com/office/drawing/2014/main" id="{CD0E8F86-B73B-458F-CBE7-3F581F5E040F}"/>
              </a:ext>
            </a:extLst>
          </p:cNvPr>
          <p:cNvSpPr>
            <a:spLocks noGrp="1"/>
          </p:cNvSpPr>
          <p:nvPr>
            <p:ph type="body" sz="quarter" idx="51"/>
          </p:nvPr>
        </p:nvSpPr>
        <p:spPr>
          <a:xfrm>
            <a:off x="9265920" y="3053384"/>
            <a:ext cx="2816785" cy="541585"/>
          </a:xfrm>
        </p:spPr>
        <p:txBody>
          <a:bodyPr>
            <a:normAutofit/>
          </a:bodyPr>
          <a:lstStyle/>
          <a:p>
            <a:r>
              <a:rPr lang="en-US" sz="1600" dirty="0"/>
              <a:t>Prediction Market Restriction</a:t>
            </a:r>
          </a:p>
        </p:txBody>
      </p:sp>
      <p:sp>
        <p:nvSpPr>
          <p:cNvPr id="4" name="Title 1">
            <a:extLst>
              <a:ext uri="{FF2B5EF4-FFF2-40B4-BE49-F238E27FC236}">
                <a16:creationId xmlns:a16="http://schemas.microsoft.com/office/drawing/2014/main" id="{C5D2E876-FDEC-D67F-E171-B7C2EE199B2F}"/>
              </a:ext>
            </a:extLst>
          </p:cNvPr>
          <p:cNvSpPr txBox="1">
            <a:spLocks/>
          </p:cNvSpPr>
          <p:nvPr/>
        </p:nvSpPr>
        <p:spPr>
          <a:xfrm>
            <a:off x="0" y="1"/>
            <a:ext cx="12192000" cy="694980"/>
          </a:xfrm>
          <a:prstGeom prst="rect">
            <a:avLst/>
          </a:prstGeom>
          <a:solidFill>
            <a:schemeClr val="tx2"/>
          </a:solidFill>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a:solidFill>
                  <a:schemeClr val="accent4"/>
                </a:solidFill>
                <a:latin typeface="+mj-lt"/>
                <a:ea typeface="+mj-ea"/>
                <a:cs typeface="+mj-cs"/>
              </a:defRPr>
            </a:lvl1pPr>
          </a:lstStyle>
          <a:p>
            <a:r>
              <a:rPr lang="en-US" dirty="0">
                <a:solidFill>
                  <a:schemeClr val="accent1"/>
                </a:solidFill>
                <a:latin typeface="Arial" panose="020B0604020202020204" pitchFamily="34" charset="0"/>
                <a:cs typeface="Arial" panose="020B0604020202020204" pitchFamily="34" charset="0"/>
              </a:rPr>
              <a:t>HB 904</a:t>
            </a:r>
          </a:p>
        </p:txBody>
      </p:sp>
      <p:pic>
        <p:nvPicPr>
          <p:cNvPr id="11" name="Picture Placeholder 10" descr="Sport balls outline">
            <a:extLst>
              <a:ext uri="{FF2B5EF4-FFF2-40B4-BE49-F238E27FC236}">
                <a16:creationId xmlns:a16="http://schemas.microsoft.com/office/drawing/2014/main" id="{9DCECF39-48A6-C4EC-E770-3BF58238EBDD}"/>
              </a:ext>
            </a:extLst>
          </p:cNvPr>
          <p:cNvPicPr>
            <a:picLocks noGrp="1" noChangeAspect="1"/>
          </p:cNvPicPr>
          <p:nvPr>
            <p:ph type="pic" sz="quarter" idx="42"/>
          </p:nvPr>
        </p:nvPicPr>
        <p:blipFill>
          <a:blip r:embed="rId2">
            <a:extLst>
              <a:ext uri="{96DAC541-7B7A-43D3-8B79-37D633B846F1}">
                <asvg:svgBlip xmlns:asvg="http://schemas.microsoft.com/office/drawing/2016/SVG/main" r:embed="rId3"/>
              </a:ext>
            </a:extLst>
          </a:blip>
          <a:srcRect/>
          <a:stretch/>
        </p:blipFill>
        <p:spPr>
          <a:xfrm>
            <a:off x="836202" y="1365170"/>
            <a:ext cx="1256473" cy="1256473"/>
          </a:xfrm>
        </p:spPr>
      </p:pic>
      <p:pic>
        <p:nvPicPr>
          <p:cNvPr id="15" name="Picture Placeholder 14" descr="Horseshoe outline">
            <a:extLst>
              <a:ext uri="{FF2B5EF4-FFF2-40B4-BE49-F238E27FC236}">
                <a16:creationId xmlns:a16="http://schemas.microsoft.com/office/drawing/2014/main" id="{6D89757E-09AF-62B1-488C-A43D1E437533}"/>
              </a:ext>
            </a:extLst>
          </p:cNvPr>
          <p:cNvPicPr>
            <a:picLocks noGrp="1" noChangeAspect="1"/>
          </p:cNvPicPr>
          <p:nvPr>
            <p:ph type="pic" sz="quarter" idx="43"/>
          </p:nvPr>
        </p:nvPicPr>
        <p:blipFill>
          <a:blip r:embed="rId4">
            <a:extLst>
              <a:ext uri="{96DAC541-7B7A-43D3-8B79-37D633B846F1}">
                <asvg:svgBlip xmlns:asvg="http://schemas.microsoft.com/office/drawing/2016/SVG/main" r:embed="rId5"/>
              </a:ext>
            </a:extLst>
          </a:blip>
          <a:srcRect/>
          <a:stretch/>
        </p:blipFill>
        <p:spPr>
          <a:xfrm>
            <a:off x="3923910" y="1393784"/>
            <a:ext cx="1256473" cy="1256473"/>
          </a:xfrm>
        </p:spPr>
      </p:pic>
      <p:pic>
        <p:nvPicPr>
          <p:cNvPr id="25" name="Picture Placeholder 24" descr="Smart Phone outline">
            <a:extLst>
              <a:ext uri="{FF2B5EF4-FFF2-40B4-BE49-F238E27FC236}">
                <a16:creationId xmlns:a16="http://schemas.microsoft.com/office/drawing/2014/main" id="{03AF9D30-094A-0D48-E3B1-71611F454046}"/>
              </a:ext>
            </a:extLst>
          </p:cNvPr>
          <p:cNvPicPr>
            <a:picLocks noGrp="1" noChangeAspect="1"/>
          </p:cNvPicPr>
          <p:nvPr>
            <p:ph type="pic" sz="quarter" idx="44"/>
          </p:nvPr>
        </p:nvPicPr>
        <p:blipFill>
          <a:blip r:embed="rId6">
            <a:extLst>
              <a:ext uri="{96DAC541-7B7A-43D3-8B79-37D633B846F1}">
                <asvg:svgBlip xmlns:asvg="http://schemas.microsoft.com/office/drawing/2016/SVG/main" r:embed="rId7"/>
              </a:ext>
            </a:extLst>
          </a:blip>
          <a:srcRect/>
          <a:stretch/>
        </p:blipFill>
        <p:spPr>
          <a:xfrm>
            <a:off x="7034351" y="1386919"/>
            <a:ext cx="1256473" cy="1256473"/>
          </a:xfrm>
        </p:spPr>
      </p:pic>
      <p:pic>
        <p:nvPicPr>
          <p:cNvPr id="29" name="Picture Placeholder 28" descr="Close outline">
            <a:extLst>
              <a:ext uri="{FF2B5EF4-FFF2-40B4-BE49-F238E27FC236}">
                <a16:creationId xmlns:a16="http://schemas.microsoft.com/office/drawing/2014/main" id="{D24A0D69-BA95-F558-F609-436236E33EB5}"/>
              </a:ext>
            </a:extLst>
          </p:cNvPr>
          <p:cNvPicPr>
            <a:picLocks noGrp="1" noChangeAspect="1"/>
          </p:cNvPicPr>
          <p:nvPr>
            <p:ph type="pic" sz="quarter" idx="45"/>
          </p:nvPr>
        </p:nvPicPr>
        <p:blipFill>
          <a:blip r:embed="rId8">
            <a:extLst>
              <a:ext uri="{96DAC541-7B7A-43D3-8B79-37D633B846F1}">
                <asvg:svgBlip xmlns:asvg="http://schemas.microsoft.com/office/drawing/2016/SVG/main" r:embed="rId9"/>
              </a:ext>
            </a:extLst>
          </a:blip>
          <a:srcRect/>
          <a:stretch/>
        </p:blipFill>
        <p:spPr>
          <a:xfrm>
            <a:off x="10097327" y="1379366"/>
            <a:ext cx="1256473" cy="1256473"/>
          </a:xfrm>
        </p:spPr>
      </p:pic>
      <p:sp>
        <p:nvSpPr>
          <p:cNvPr id="6" name="Slide Number Placeholder 5">
            <a:extLst>
              <a:ext uri="{FF2B5EF4-FFF2-40B4-BE49-F238E27FC236}">
                <a16:creationId xmlns:a16="http://schemas.microsoft.com/office/drawing/2014/main" id="{ABF77A4F-59AE-8BDF-1C2F-E9287D3BE4FE}"/>
              </a:ext>
            </a:extLst>
          </p:cNvPr>
          <p:cNvSpPr>
            <a:spLocks noGrp="1"/>
          </p:cNvSpPr>
          <p:nvPr>
            <p:ph type="sldNum" sz="quarter" idx="12"/>
          </p:nvPr>
        </p:nvSpPr>
        <p:spPr>
          <a:xfrm>
            <a:off x="8610600" y="6356350"/>
            <a:ext cx="2743200" cy="365125"/>
          </a:xfrm>
        </p:spPr>
        <p:txBody>
          <a:bodyPr/>
          <a:lstStyle/>
          <a:p>
            <a:fld id="{B5CEABB6-07DC-46E8-9B57-56EC44A396E5}" type="slidenum">
              <a:rPr lang="en-US" smtClean="0"/>
              <a:pPr/>
              <a:t>3</a:t>
            </a:fld>
            <a:endParaRPr lang="en-US" dirty="0"/>
          </a:p>
        </p:txBody>
      </p:sp>
      <p:pic>
        <p:nvPicPr>
          <p:cNvPr id="13" name="Graphic 12" descr="Football outline">
            <a:extLst>
              <a:ext uri="{FF2B5EF4-FFF2-40B4-BE49-F238E27FC236}">
                <a16:creationId xmlns:a16="http://schemas.microsoft.com/office/drawing/2014/main" id="{3BF5A87B-DBB5-1E31-9C5E-A62C361D2CD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20203829">
            <a:off x="7404582" y="1778397"/>
            <a:ext cx="487246" cy="487246"/>
          </a:xfrm>
          <a:prstGeom prst="rect">
            <a:avLst/>
          </a:prstGeom>
        </p:spPr>
      </p:pic>
      <p:pic>
        <p:nvPicPr>
          <p:cNvPr id="26" name="Picture Placeholder 10" descr="Man with kid outline">
            <a:extLst>
              <a:ext uri="{FF2B5EF4-FFF2-40B4-BE49-F238E27FC236}">
                <a16:creationId xmlns:a16="http://schemas.microsoft.com/office/drawing/2014/main" id="{21626C61-454E-76DE-3AEC-BED7D28BD238}"/>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63348" y="4317967"/>
            <a:ext cx="1256473" cy="1256473"/>
          </a:xfrm>
          <a:prstGeom prst="rect">
            <a:avLst/>
          </a:prstGeom>
          <a:noFill/>
          <a:ln w="396875" cap="sq" cmpd="sng" algn="ctr">
            <a:solidFill>
              <a:schemeClr val="accent1"/>
            </a:solidFill>
            <a:prstDash val="solid"/>
            <a:miter lim="800000"/>
          </a:ln>
          <a:effectLst/>
        </p:spPr>
      </p:pic>
      <p:sp>
        <p:nvSpPr>
          <p:cNvPr id="27" name="Text Placeholder 2">
            <a:extLst>
              <a:ext uri="{FF2B5EF4-FFF2-40B4-BE49-F238E27FC236}">
                <a16:creationId xmlns:a16="http://schemas.microsoft.com/office/drawing/2014/main" id="{439CEC27-368F-071C-83BB-30875A75EB94}"/>
              </a:ext>
            </a:extLst>
          </p:cNvPr>
          <p:cNvSpPr txBox="1">
            <a:spLocks/>
          </p:cNvSpPr>
          <p:nvPr/>
        </p:nvSpPr>
        <p:spPr>
          <a:xfrm>
            <a:off x="409331" y="5991225"/>
            <a:ext cx="2105186" cy="6026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1800" b="1" kern="1200">
                <a:solidFill>
                  <a:schemeClr val="accent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500" dirty="0"/>
              <a:t>Child Support Arrearage</a:t>
            </a:r>
          </a:p>
        </p:txBody>
      </p:sp>
      <p:pic>
        <p:nvPicPr>
          <p:cNvPr id="30" name="Picture Placeholder 10" descr="Philanthropy outline">
            <a:extLst>
              <a:ext uri="{FF2B5EF4-FFF2-40B4-BE49-F238E27FC236}">
                <a16:creationId xmlns:a16="http://schemas.microsoft.com/office/drawing/2014/main" id="{1189C2E6-2C99-881A-46A3-48FE97C36A8F}"/>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3953570" y="4317967"/>
            <a:ext cx="1256473" cy="1256473"/>
          </a:xfrm>
          <a:prstGeom prst="rect">
            <a:avLst/>
          </a:prstGeom>
          <a:noFill/>
          <a:ln w="396875" cap="sq" cmpd="sng" algn="ctr">
            <a:solidFill>
              <a:schemeClr val="accent1"/>
            </a:solidFill>
            <a:prstDash val="solid"/>
            <a:miter lim="800000"/>
          </a:ln>
          <a:effectLst/>
        </p:spPr>
      </p:pic>
      <p:sp>
        <p:nvSpPr>
          <p:cNvPr id="31" name="Text Placeholder 2">
            <a:extLst>
              <a:ext uri="{FF2B5EF4-FFF2-40B4-BE49-F238E27FC236}">
                <a16:creationId xmlns:a16="http://schemas.microsoft.com/office/drawing/2014/main" id="{74C7D715-30FA-F772-98D6-C4209655B63A}"/>
              </a:ext>
            </a:extLst>
          </p:cNvPr>
          <p:cNvSpPr txBox="1">
            <a:spLocks/>
          </p:cNvSpPr>
          <p:nvPr/>
        </p:nvSpPr>
        <p:spPr>
          <a:xfrm>
            <a:off x="3499553" y="5991225"/>
            <a:ext cx="2105186" cy="6026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1800" b="1" kern="1200">
                <a:solidFill>
                  <a:schemeClr val="accent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500" dirty="0"/>
              <a:t>Charitable Gaming Updates</a:t>
            </a:r>
          </a:p>
        </p:txBody>
      </p:sp>
      <p:pic>
        <p:nvPicPr>
          <p:cNvPr id="34" name="Picture Placeholder 10" descr="Horse outline">
            <a:extLst>
              <a:ext uri="{FF2B5EF4-FFF2-40B4-BE49-F238E27FC236}">
                <a16:creationId xmlns:a16="http://schemas.microsoft.com/office/drawing/2014/main" id="{5B9E82A3-1AA5-1AF2-8487-9BC742C76BF8}"/>
              </a:ext>
            </a:extLst>
          </p:cNvPr>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7089785" y="4317967"/>
            <a:ext cx="1256473" cy="1256473"/>
          </a:xfrm>
          <a:prstGeom prst="rect">
            <a:avLst/>
          </a:prstGeom>
          <a:noFill/>
          <a:ln w="396875" cap="sq" cmpd="sng" algn="ctr">
            <a:solidFill>
              <a:schemeClr val="accent1"/>
            </a:solidFill>
            <a:prstDash val="solid"/>
            <a:miter lim="800000"/>
          </a:ln>
          <a:effectLst/>
        </p:spPr>
      </p:pic>
      <p:sp>
        <p:nvSpPr>
          <p:cNvPr id="35" name="Text Placeholder 2">
            <a:extLst>
              <a:ext uri="{FF2B5EF4-FFF2-40B4-BE49-F238E27FC236}">
                <a16:creationId xmlns:a16="http://schemas.microsoft.com/office/drawing/2014/main" id="{062995CC-AB3C-E91A-F207-23801984A9F9}"/>
              </a:ext>
            </a:extLst>
          </p:cNvPr>
          <p:cNvSpPr txBox="1">
            <a:spLocks/>
          </p:cNvSpPr>
          <p:nvPr/>
        </p:nvSpPr>
        <p:spPr>
          <a:xfrm>
            <a:off x="6635768" y="5991225"/>
            <a:ext cx="2105186" cy="365125"/>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1800" b="1" kern="1200">
                <a:solidFill>
                  <a:schemeClr val="accent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Pari-Mutuel Updates</a:t>
            </a:r>
          </a:p>
        </p:txBody>
      </p:sp>
      <p:pic>
        <p:nvPicPr>
          <p:cNvPr id="37" name="Picture Placeholder 10" descr="Miscellaneous outline">
            <a:extLst>
              <a:ext uri="{FF2B5EF4-FFF2-40B4-BE49-F238E27FC236}">
                <a16:creationId xmlns:a16="http://schemas.microsoft.com/office/drawing/2014/main" id="{03860126-07E6-8E1D-3BA1-19180966C001}"/>
              </a:ext>
            </a:extLst>
          </p:cNvPr>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10131500" y="4317967"/>
            <a:ext cx="1256473" cy="1256473"/>
          </a:xfrm>
          <a:prstGeom prst="rect">
            <a:avLst/>
          </a:prstGeom>
          <a:noFill/>
          <a:ln w="396875" cap="sq" cmpd="sng" algn="ctr">
            <a:solidFill>
              <a:schemeClr val="accent1"/>
            </a:solidFill>
            <a:prstDash val="solid"/>
            <a:miter lim="800000"/>
          </a:ln>
          <a:effectLst/>
        </p:spPr>
      </p:pic>
      <p:sp>
        <p:nvSpPr>
          <p:cNvPr id="38" name="Text Placeholder 2">
            <a:extLst>
              <a:ext uri="{FF2B5EF4-FFF2-40B4-BE49-F238E27FC236}">
                <a16:creationId xmlns:a16="http://schemas.microsoft.com/office/drawing/2014/main" id="{54FA3B28-64CD-492D-DDA9-1E5B1E59A402}"/>
              </a:ext>
            </a:extLst>
          </p:cNvPr>
          <p:cNvSpPr txBox="1">
            <a:spLocks/>
          </p:cNvSpPr>
          <p:nvPr/>
        </p:nvSpPr>
        <p:spPr>
          <a:xfrm>
            <a:off x="9677483" y="5991225"/>
            <a:ext cx="2105186" cy="3651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b="1" kern="1200">
                <a:solidFill>
                  <a:schemeClr val="accent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500" dirty="0"/>
              <a:t>Other</a:t>
            </a:r>
          </a:p>
        </p:txBody>
      </p:sp>
    </p:spTree>
    <p:extLst>
      <p:ext uri="{BB962C8B-B14F-4D97-AF65-F5344CB8AC3E}">
        <p14:creationId xmlns:p14="http://schemas.microsoft.com/office/powerpoint/2010/main" val="1137080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61A0E-A6A9-C927-5F26-5C93974E017C}"/>
              </a:ext>
            </a:extLst>
          </p:cNvPr>
          <p:cNvSpPr>
            <a:spLocks noGrp="1"/>
          </p:cNvSpPr>
          <p:nvPr>
            <p:ph type="title"/>
          </p:nvPr>
        </p:nvSpPr>
        <p:spPr>
          <a:xfrm>
            <a:off x="5311140" y="285307"/>
            <a:ext cx="5684520" cy="796098"/>
          </a:xfrm>
        </p:spPr>
        <p:txBody>
          <a:bodyPr/>
          <a:lstStyle/>
          <a:p>
            <a:pPr algn="ctr"/>
            <a:r>
              <a:rPr lang="en-US" dirty="0">
                <a:solidFill>
                  <a:schemeClr val="tx1"/>
                </a:solidFill>
              </a:rPr>
              <a:t>Implementation </a:t>
            </a:r>
          </a:p>
        </p:txBody>
      </p:sp>
      <p:sp>
        <p:nvSpPr>
          <p:cNvPr id="3" name="Content Placeholder 2">
            <a:extLst>
              <a:ext uri="{FF2B5EF4-FFF2-40B4-BE49-F238E27FC236}">
                <a16:creationId xmlns:a16="http://schemas.microsoft.com/office/drawing/2014/main" id="{ADEE681C-8962-475B-B5A0-37446B5A7757}"/>
              </a:ext>
            </a:extLst>
          </p:cNvPr>
          <p:cNvSpPr>
            <a:spLocks noGrp="1"/>
          </p:cNvSpPr>
          <p:nvPr>
            <p:ph idx="1"/>
          </p:nvPr>
        </p:nvSpPr>
        <p:spPr>
          <a:xfrm>
            <a:off x="4606020" y="1081405"/>
            <a:ext cx="6747780" cy="4695191"/>
          </a:xfrm>
        </p:spPr>
        <p:txBody>
          <a:bodyPr>
            <a:normAutofit fontScale="92500" lnSpcReduction="20000"/>
          </a:bodyPr>
          <a:lstStyle/>
          <a:p>
            <a:r>
              <a:rPr lang="en-US" b="1" dirty="0">
                <a:solidFill>
                  <a:schemeClr val="tx1"/>
                </a:solidFill>
              </a:rPr>
              <a:t>Fantasy Contests:  </a:t>
            </a:r>
            <a:r>
              <a:rPr lang="en-US" dirty="0">
                <a:solidFill>
                  <a:schemeClr val="accent2"/>
                </a:solidFill>
              </a:rPr>
              <a:t>KHRG must promulgate fantasy contest regulations within 180 days of HB 904’s effective date – deadline is January 11, 2027. </a:t>
            </a:r>
          </a:p>
          <a:p>
            <a:r>
              <a:rPr lang="en-US" b="1" dirty="0">
                <a:solidFill>
                  <a:schemeClr val="accent2"/>
                </a:solidFill>
              </a:rPr>
              <a:t>Fixed-odds: </a:t>
            </a:r>
            <a:r>
              <a:rPr lang="en-US" dirty="0">
                <a:solidFill>
                  <a:schemeClr val="accent2"/>
                </a:solidFill>
              </a:rPr>
              <a:t>Tax revenue derived from horse racing is directed to the newly created purse stabilization fund.  KHRG will need to establish and administer the purse stabilization fund and promulgate regulations.  KHRG is to present an update to the Interim Joint Committee on Licensing, Occupations, and Administrative Regulations by November 30, 2027.  Additionally, HB 904 requires modernization of pari-mutuel wagering technology.</a:t>
            </a:r>
          </a:p>
          <a:p>
            <a:r>
              <a:rPr lang="en-US" b="1" dirty="0">
                <a:solidFill>
                  <a:schemeClr val="accent2"/>
                </a:solidFill>
              </a:rPr>
              <a:t>Sports Wagering: </a:t>
            </a:r>
            <a:r>
              <a:rPr lang="en-US" dirty="0">
                <a:solidFill>
                  <a:schemeClr val="accent2"/>
                </a:solidFill>
              </a:rPr>
              <a:t>Operators will need age-verification updates and wagering catalog controls.  KHRG will need regulation amendments to conform to new requirements.  </a:t>
            </a:r>
          </a:p>
          <a:p>
            <a:r>
              <a:rPr lang="en-US" b="1" dirty="0">
                <a:solidFill>
                  <a:schemeClr val="accent2"/>
                </a:solidFill>
              </a:rPr>
              <a:t>Prediction Markets: </a:t>
            </a:r>
            <a:r>
              <a:rPr lang="en-US" dirty="0">
                <a:solidFill>
                  <a:schemeClr val="accent2"/>
                </a:solidFill>
              </a:rPr>
              <a:t>HB 904 creates state-law restrictions on prediction markets involvement by KHRG regulated entities.  HB 757 addresses revenue capture.</a:t>
            </a:r>
          </a:p>
          <a:p>
            <a:r>
              <a:rPr lang="en-US" b="1" dirty="0">
                <a:solidFill>
                  <a:schemeClr val="accent2"/>
                </a:solidFill>
              </a:rPr>
              <a:t>Child Support Arrearage:</a:t>
            </a:r>
            <a:r>
              <a:rPr lang="en-US" dirty="0">
                <a:solidFill>
                  <a:schemeClr val="accent2"/>
                </a:solidFill>
              </a:rPr>
              <a:t> HB 904 creates a recurring account-screening obligation for online operators; does not apply to charitable gaming.  KHRG will need to promulgate administrative regulations, including procedures for secure data handling and the account reinstatement process.  </a:t>
            </a:r>
          </a:p>
          <a:p>
            <a:r>
              <a:rPr lang="en-US" b="1" dirty="0">
                <a:solidFill>
                  <a:schemeClr val="accent2"/>
                </a:solidFill>
              </a:rPr>
              <a:t>Charitable Gaming: </a:t>
            </a:r>
            <a:r>
              <a:rPr lang="en-US" dirty="0">
                <a:solidFill>
                  <a:schemeClr val="accent2"/>
                </a:solidFill>
              </a:rPr>
              <a:t>HB 904 requires existing facility licensees to initiate license transfers to licensed charitable organizations within 90 days.  KHRG will need to amend regulations and forms to meet requirements in HB 904.</a:t>
            </a:r>
          </a:p>
          <a:p>
            <a:endParaRPr lang="en-US" dirty="0">
              <a:solidFill>
                <a:schemeClr val="accent2"/>
              </a:solidFill>
            </a:endParaRPr>
          </a:p>
          <a:p>
            <a:endParaRPr lang="en-US" dirty="0">
              <a:solidFill>
                <a:schemeClr val="accent2"/>
              </a:solidFill>
            </a:endParaRPr>
          </a:p>
          <a:p>
            <a:endParaRPr lang="en-US" dirty="0">
              <a:solidFill>
                <a:schemeClr val="accent2"/>
              </a:solidFill>
            </a:endParaRPr>
          </a:p>
          <a:p>
            <a:endParaRPr lang="en-US" dirty="0">
              <a:solidFill>
                <a:schemeClr val="tx1"/>
              </a:solidFill>
            </a:endParaRPr>
          </a:p>
        </p:txBody>
      </p:sp>
      <p:sp>
        <p:nvSpPr>
          <p:cNvPr id="4" name="Date Placeholder 3">
            <a:extLst>
              <a:ext uri="{FF2B5EF4-FFF2-40B4-BE49-F238E27FC236}">
                <a16:creationId xmlns:a16="http://schemas.microsoft.com/office/drawing/2014/main" id="{04C5E74D-5388-4135-2771-B76A5FB8C857}"/>
              </a:ext>
            </a:extLst>
          </p:cNvPr>
          <p:cNvSpPr>
            <a:spLocks noGrp="1"/>
          </p:cNvSpPr>
          <p:nvPr>
            <p:ph type="dt" sz="half" idx="10"/>
          </p:nvPr>
        </p:nvSpPr>
        <p:spPr/>
        <p:txBody>
          <a:bodyPr/>
          <a:lstStyle/>
          <a:p>
            <a:r>
              <a:rPr lang="en-US"/>
              <a:t>7/29/20XX</a:t>
            </a:r>
            <a:endParaRPr lang="en-US" dirty="0"/>
          </a:p>
        </p:txBody>
      </p:sp>
      <p:sp>
        <p:nvSpPr>
          <p:cNvPr id="5" name="Footer Placeholder 4">
            <a:extLst>
              <a:ext uri="{FF2B5EF4-FFF2-40B4-BE49-F238E27FC236}">
                <a16:creationId xmlns:a16="http://schemas.microsoft.com/office/drawing/2014/main" id="{C062D47B-F4FA-56C5-C7CE-07D7C6C662A1}"/>
              </a:ext>
            </a:extLst>
          </p:cNvPr>
          <p:cNvSpPr>
            <a:spLocks noGrp="1"/>
          </p:cNvSpPr>
          <p:nvPr>
            <p:ph type="ftr" sz="quarter" idx="11"/>
          </p:nvPr>
        </p:nvSpPr>
        <p:spPr/>
        <p:txBody>
          <a:bodyPr/>
          <a:lstStyle/>
          <a:p>
            <a:r>
              <a:rPr lang="en-US"/>
              <a:t>Employee orientation</a:t>
            </a:r>
            <a:endParaRPr lang="en-US" dirty="0"/>
          </a:p>
        </p:txBody>
      </p:sp>
      <p:sp>
        <p:nvSpPr>
          <p:cNvPr id="6" name="Slide Number Placeholder 5">
            <a:extLst>
              <a:ext uri="{FF2B5EF4-FFF2-40B4-BE49-F238E27FC236}">
                <a16:creationId xmlns:a16="http://schemas.microsoft.com/office/drawing/2014/main" id="{7BD3877F-EEF2-4EFE-B17C-D0CD9A90C7D3}"/>
              </a:ext>
            </a:extLst>
          </p:cNvPr>
          <p:cNvSpPr>
            <a:spLocks noGrp="1"/>
          </p:cNvSpPr>
          <p:nvPr>
            <p:ph type="sldNum" sz="quarter" idx="12"/>
          </p:nvPr>
        </p:nvSpPr>
        <p:spPr/>
        <p:txBody>
          <a:bodyPr/>
          <a:lstStyle/>
          <a:p>
            <a:fld id="{B5CEABB6-07DC-46E8-9B57-56EC44A396E5}" type="slidenum">
              <a:rPr lang="en-US" smtClean="0"/>
              <a:pPr/>
              <a:t>4</a:t>
            </a:fld>
            <a:endParaRPr lang="en-US" dirty="0"/>
          </a:p>
        </p:txBody>
      </p:sp>
      <p:pic>
        <p:nvPicPr>
          <p:cNvPr id="14" name="Picture Placeholder 10" descr="Miscellaneous outline">
            <a:extLst>
              <a:ext uri="{FF2B5EF4-FFF2-40B4-BE49-F238E27FC236}">
                <a16:creationId xmlns:a16="http://schemas.microsoft.com/office/drawing/2014/main" id="{88EEBF79-BF57-8A76-C53A-2448F632AE3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04898" y="253797"/>
            <a:ext cx="3202398" cy="3202398"/>
          </a:xfrm>
          <a:prstGeom prst="rect">
            <a:avLst/>
          </a:prstGeom>
        </p:spPr>
      </p:pic>
    </p:spTree>
    <p:extLst>
      <p:ext uri="{BB962C8B-B14F-4D97-AF65-F5344CB8AC3E}">
        <p14:creationId xmlns:p14="http://schemas.microsoft.com/office/powerpoint/2010/main" val="1760895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5F36F-F081-E682-0068-E1BF7257D1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7B0ED8-95AC-3600-5164-DB3B67404496}"/>
              </a:ext>
            </a:extLst>
          </p:cNvPr>
          <p:cNvSpPr>
            <a:spLocks noGrp="1"/>
          </p:cNvSpPr>
          <p:nvPr>
            <p:ph type="title"/>
          </p:nvPr>
        </p:nvSpPr>
        <p:spPr>
          <a:xfrm>
            <a:off x="5427980" y="253797"/>
            <a:ext cx="5684520" cy="867728"/>
          </a:xfrm>
        </p:spPr>
        <p:txBody>
          <a:bodyPr/>
          <a:lstStyle/>
          <a:p>
            <a:pPr algn="ctr"/>
            <a:r>
              <a:rPr lang="en-US" dirty="0">
                <a:solidFill>
                  <a:schemeClr val="accent2"/>
                </a:solidFill>
              </a:rPr>
              <a:t>Other</a:t>
            </a:r>
          </a:p>
        </p:txBody>
      </p:sp>
      <p:sp>
        <p:nvSpPr>
          <p:cNvPr id="3" name="Content Placeholder 2">
            <a:extLst>
              <a:ext uri="{FF2B5EF4-FFF2-40B4-BE49-F238E27FC236}">
                <a16:creationId xmlns:a16="http://schemas.microsoft.com/office/drawing/2014/main" id="{7C4D97FF-2E29-1FB4-6AB9-9615FFFED0F5}"/>
              </a:ext>
            </a:extLst>
          </p:cNvPr>
          <p:cNvSpPr>
            <a:spLocks noGrp="1"/>
          </p:cNvSpPr>
          <p:nvPr>
            <p:ph idx="1"/>
          </p:nvPr>
        </p:nvSpPr>
        <p:spPr>
          <a:xfrm>
            <a:off x="4775200" y="1121525"/>
            <a:ext cx="6990080" cy="5416435"/>
          </a:xfrm>
        </p:spPr>
        <p:txBody>
          <a:bodyPr>
            <a:noAutofit/>
          </a:bodyPr>
          <a:lstStyle/>
          <a:p>
            <a:pPr marL="285750" indent="-285750">
              <a:buFont typeface="Arial" panose="020B0604020202020204" pitchFamily="34" charset="0"/>
              <a:buChar char="•"/>
            </a:pPr>
            <a:r>
              <a:rPr lang="en-US" sz="1550" dirty="0">
                <a:solidFill>
                  <a:schemeClr val="accent2"/>
                </a:solidFill>
              </a:rPr>
              <a:t>KHRG retains final regulatory authority across KRS Chapter 230 and charitable gaming under KRS Chapter 238.</a:t>
            </a:r>
          </a:p>
          <a:p>
            <a:pPr marL="285750" indent="-285750">
              <a:buFont typeface="Arial" panose="020B0604020202020204" pitchFamily="34" charset="0"/>
              <a:buChar char="•"/>
            </a:pPr>
            <a:r>
              <a:rPr lang="en-US" sz="1550" dirty="0">
                <a:solidFill>
                  <a:schemeClr val="accent2"/>
                </a:solidFill>
              </a:rPr>
              <a:t>Attorney General receives concurrent enforcement and prosecution authority under KRS Chapters 230 and 238.</a:t>
            </a:r>
          </a:p>
          <a:p>
            <a:pPr marL="285750" indent="-285750">
              <a:buFont typeface="Arial" panose="020B0604020202020204" pitchFamily="34" charset="0"/>
              <a:buChar char="•"/>
            </a:pPr>
            <a:r>
              <a:rPr lang="en-US" sz="1550" dirty="0">
                <a:solidFill>
                  <a:schemeClr val="accent2"/>
                </a:solidFill>
              </a:rPr>
              <a:t>HB 904 updates KHRG’s authority over race-date awards and adjustments.</a:t>
            </a:r>
          </a:p>
          <a:p>
            <a:pPr marL="742950" lvl="1" indent="-285750">
              <a:buFont typeface="Arial" panose="020B0604020202020204" pitchFamily="34" charset="0"/>
              <a:buChar char="•"/>
            </a:pPr>
            <a:r>
              <a:rPr lang="en-US" sz="1550" dirty="0">
                <a:solidFill>
                  <a:schemeClr val="accent2"/>
                </a:solidFill>
              </a:rPr>
              <a:t>KHRG must award annual racing dates by November 1 and consider each track’s usual and customary dates.</a:t>
            </a:r>
          </a:p>
          <a:p>
            <a:pPr marL="742950" lvl="1" indent="-285750">
              <a:buFont typeface="Arial" panose="020B0604020202020204" pitchFamily="34" charset="0"/>
              <a:buChar char="•"/>
            </a:pPr>
            <a:r>
              <a:rPr lang="en-US" sz="1550" dirty="0">
                <a:solidFill>
                  <a:schemeClr val="accent2"/>
                </a:solidFill>
              </a:rPr>
              <a:t>After November 1, KHRG may authorize additional dates or adjust awarded dates if:</a:t>
            </a:r>
          </a:p>
          <a:p>
            <a:pPr marL="1200150" lvl="2" indent="-285750">
              <a:buFont typeface="Arial" panose="020B0604020202020204" pitchFamily="34" charset="0"/>
              <a:buChar char="•"/>
            </a:pPr>
            <a:r>
              <a:rPr lang="en-US" sz="1550" dirty="0">
                <a:solidFill>
                  <a:schemeClr val="accent2"/>
                </a:solidFill>
              </a:rPr>
              <a:t>Requested by the licensed association</a:t>
            </a:r>
          </a:p>
          <a:p>
            <a:pPr marL="1200150" lvl="2" indent="-285750">
              <a:buFont typeface="Arial" panose="020B0604020202020204" pitchFamily="34" charset="0"/>
              <a:buChar char="•"/>
            </a:pPr>
            <a:r>
              <a:rPr lang="en-US" sz="1550" dirty="0">
                <a:solidFill>
                  <a:schemeClr val="accent2"/>
                </a:solidFill>
              </a:rPr>
              <a:t>Supported by the applicable horsemen’s group</a:t>
            </a:r>
          </a:p>
          <a:p>
            <a:pPr marL="1200150" lvl="2" indent="-285750">
              <a:buFont typeface="Arial" panose="020B0604020202020204" pitchFamily="34" charset="0"/>
              <a:buChar char="•"/>
            </a:pPr>
            <a:r>
              <a:rPr lang="en-US" sz="1550" dirty="0">
                <a:solidFill>
                  <a:schemeClr val="accent2"/>
                </a:solidFill>
              </a:rPr>
              <a:t>Deemed in the best interest of racing</a:t>
            </a:r>
          </a:p>
          <a:p>
            <a:pPr marL="1200150" lvl="2" indent="-285750">
              <a:buFont typeface="Arial" panose="020B0604020202020204" pitchFamily="34" charset="0"/>
              <a:buChar char="•"/>
            </a:pPr>
            <a:r>
              <a:rPr lang="en-US" sz="1550" dirty="0">
                <a:solidFill>
                  <a:schemeClr val="accent2"/>
                </a:solidFill>
              </a:rPr>
              <a:t>Any impacted licensed association gives express written consent</a:t>
            </a:r>
          </a:p>
          <a:p>
            <a:pPr marL="285750" indent="-285750">
              <a:buFont typeface="Arial" panose="020B0604020202020204" pitchFamily="34" charset="0"/>
              <a:buChar char="•"/>
            </a:pPr>
            <a:r>
              <a:rPr lang="en-US" sz="1550" dirty="0">
                <a:solidFill>
                  <a:schemeClr val="accent2"/>
                </a:solidFill>
              </a:rPr>
              <a:t>HB 904 directs KHRG to establish a process for compiling, disseminating, and notifying licensees of the state-wide self-exclusion list, creating an opportunity to build a more uniform statewide program across regulated products, with clearer operator responsibilities and stronger responsible-gaming controls.</a:t>
            </a:r>
          </a:p>
          <a:p>
            <a:pPr marL="285750" indent="-285750">
              <a:buFont typeface="Arial" panose="020B0604020202020204" pitchFamily="34" charset="0"/>
              <a:buChar char="•"/>
            </a:pPr>
            <a:r>
              <a:rPr lang="en-US" sz="1550" dirty="0">
                <a:solidFill>
                  <a:schemeClr val="accent2"/>
                </a:solidFill>
              </a:rPr>
              <a:t>If necessary, KHRG shall select an entity to serve as the registrar of Kentucky Thoroughbreds.  </a:t>
            </a:r>
          </a:p>
          <a:p>
            <a:pPr marL="285750" indent="-285750">
              <a:buFont typeface="Arial" panose="020B0604020202020204" pitchFamily="34" charset="0"/>
              <a:buChar char="•"/>
            </a:pPr>
            <a:endParaRPr lang="en-US" dirty="0">
              <a:solidFill>
                <a:schemeClr val="accent2"/>
              </a:solidFill>
            </a:endParaRPr>
          </a:p>
          <a:p>
            <a:pPr marL="285750" indent="-285750">
              <a:buFont typeface="Arial" panose="020B0604020202020204" pitchFamily="34" charset="0"/>
              <a:buChar char="•"/>
            </a:pPr>
            <a:endParaRPr lang="en-US" dirty="0">
              <a:solidFill>
                <a:schemeClr val="accent2"/>
              </a:solidFill>
            </a:endParaRPr>
          </a:p>
        </p:txBody>
      </p:sp>
      <p:sp>
        <p:nvSpPr>
          <p:cNvPr id="4" name="Date Placeholder 3">
            <a:extLst>
              <a:ext uri="{FF2B5EF4-FFF2-40B4-BE49-F238E27FC236}">
                <a16:creationId xmlns:a16="http://schemas.microsoft.com/office/drawing/2014/main" id="{EF24FD91-91C8-14BB-947B-55465686FE89}"/>
              </a:ext>
            </a:extLst>
          </p:cNvPr>
          <p:cNvSpPr>
            <a:spLocks noGrp="1"/>
          </p:cNvSpPr>
          <p:nvPr>
            <p:ph type="dt" sz="half" idx="10"/>
          </p:nvPr>
        </p:nvSpPr>
        <p:spPr/>
        <p:txBody>
          <a:bodyPr/>
          <a:lstStyle/>
          <a:p>
            <a:r>
              <a:rPr lang="en-US"/>
              <a:t>7/29/20XX</a:t>
            </a:r>
            <a:endParaRPr lang="en-US" dirty="0"/>
          </a:p>
        </p:txBody>
      </p:sp>
      <p:sp>
        <p:nvSpPr>
          <p:cNvPr id="6" name="Slide Number Placeholder 5">
            <a:extLst>
              <a:ext uri="{FF2B5EF4-FFF2-40B4-BE49-F238E27FC236}">
                <a16:creationId xmlns:a16="http://schemas.microsoft.com/office/drawing/2014/main" id="{4FF227B4-4341-54F9-22E6-234663DD9B1D}"/>
              </a:ext>
            </a:extLst>
          </p:cNvPr>
          <p:cNvSpPr>
            <a:spLocks noGrp="1"/>
          </p:cNvSpPr>
          <p:nvPr>
            <p:ph type="sldNum" sz="quarter" idx="12"/>
          </p:nvPr>
        </p:nvSpPr>
        <p:spPr/>
        <p:txBody>
          <a:bodyPr/>
          <a:lstStyle/>
          <a:p>
            <a:fld id="{B5CEABB6-07DC-46E8-9B57-56EC44A396E5}" type="slidenum">
              <a:rPr lang="en-US" smtClean="0"/>
              <a:pPr/>
              <a:t>5</a:t>
            </a:fld>
            <a:endParaRPr lang="en-US" dirty="0"/>
          </a:p>
        </p:txBody>
      </p:sp>
      <p:pic>
        <p:nvPicPr>
          <p:cNvPr id="7" name="Picture Placeholder 10" descr="Miscellaneous outline">
            <a:extLst>
              <a:ext uri="{FF2B5EF4-FFF2-40B4-BE49-F238E27FC236}">
                <a16:creationId xmlns:a16="http://schemas.microsoft.com/office/drawing/2014/main" id="{E62056F7-C379-DF63-E651-E964507D5BE7}"/>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04898" y="253797"/>
            <a:ext cx="3202398" cy="3202398"/>
          </a:xfrm>
          <a:prstGeom prst="rect">
            <a:avLst/>
          </a:prstGeom>
        </p:spPr>
      </p:pic>
    </p:spTree>
    <p:extLst>
      <p:ext uri="{BB962C8B-B14F-4D97-AF65-F5344CB8AC3E}">
        <p14:creationId xmlns:p14="http://schemas.microsoft.com/office/powerpoint/2010/main" val="1191438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CB48E7-8372-8646-BAD2-88AD9FB3C248}"/>
              </a:ext>
            </a:extLst>
          </p:cNvPr>
          <p:cNvSpPr>
            <a:spLocks noGrp="1"/>
          </p:cNvSpPr>
          <p:nvPr>
            <p:ph idx="1"/>
          </p:nvPr>
        </p:nvSpPr>
        <p:spPr>
          <a:xfrm>
            <a:off x="1851111" y="236214"/>
            <a:ext cx="4334689" cy="474211"/>
          </a:xfrm>
        </p:spPr>
        <p:txBody>
          <a:bodyPr/>
          <a:lstStyle/>
          <a:p>
            <a:r>
              <a:rPr lang="en-US" dirty="0"/>
              <a:t>Implementation Challenges</a:t>
            </a:r>
          </a:p>
        </p:txBody>
      </p:sp>
      <p:sp>
        <p:nvSpPr>
          <p:cNvPr id="4" name="Content Placeholder 3">
            <a:extLst>
              <a:ext uri="{FF2B5EF4-FFF2-40B4-BE49-F238E27FC236}">
                <a16:creationId xmlns:a16="http://schemas.microsoft.com/office/drawing/2014/main" id="{239831D6-6FCF-D4D8-28B9-AB52597BFE94}"/>
              </a:ext>
            </a:extLst>
          </p:cNvPr>
          <p:cNvSpPr>
            <a:spLocks noGrp="1"/>
          </p:cNvSpPr>
          <p:nvPr>
            <p:ph idx="10"/>
          </p:nvPr>
        </p:nvSpPr>
        <p:spPr>
          <a:xfrm>
            <a:off x="7139941" y="246629"/>
            <a:ext cx="4334689" cy="474211"/>
          </a:xfrm>
        </p:spPr>
        <p:txBody>
          <a:bodyPr/>
          <a:lstStyle/>
          <a:p>
            <a:r>
              <a:rPr lang="en-US" dirty="0"/>
              <a:t>Regulatory Highlights</a:t>
            </a:r>
          </a:p>
        </p:txBody>
      </p:sp>
      <p:sp>
        <p:nvSpPr>
          <p:cNvPr id="7" name="Content Placeholder 6">
            <a:extLst>
              <a:ext uri="{FF2B5EF4-FFF2-40B4-BE49-F238E27FC236}">
                <a16:creationId xmlns:a16="http://schemas.microsoft.com/office/drawing/2014/main" id="{70617959-3FB7-D232-7ED4-DD97ECC19112}"/>
              </a:ext>
            </a:extLst>
          </p:cNvPr>
          <p:cNvSpPr>
            <a:spLocks noGrp="1"/>
          </p:cNvSpPr>
          <p:nvPr>
            <p:ph idx="13"/>
          </p:nvPr>
        </p:nvSpPr>
        <p:spPr>
          <a:xfrm>
            <a:off x="1677484" y="855141"/>
            <a:ext cx="4681945" cy="5603630"/>
          </a:xfrm>
        </p:spPr>
        <p:txBody>
          <a:bodyPr>
            <a:noAutofit/>
          </a:bodyPr>
          <a:lstStyle/>
          <a:p>
            <a:r>
              <a:rPr lang="en-US" sz="1600" dirty="0">
                <a:solidFill>
                  <a:schemeClr val="tx1"/>
                </a:solidFill>
              </a:rPr>
              <a:t>Compressed regulatory timeline for fantasy contest regulations and other operational updates.</a:t>
            </a:r>
          </a:p>
          <a:p>
            <a:r>
              <a:rPr lang="en-US" sz="1600" dirty="0">
                <a:solidFill>
                  <a:schemeClr val="tx1"/>
                </a:solidFill>
              </a:rPr>
              <a:t>Cross-agency coordination with DOR, the Attorney General, child-support authorities, and industry stakeholders.</a:t>
            </a:r>
          </a:p>
          <a:p>
            <a:r>
              <a:rPr lang="en-US" sz="1600" dirty="0">
                <a:solidFill>
                  <a:schemeClr val="tx1"/>
                </a:solidFill>
              </a:rPr>
              <a:t>Prediction markets remain legally complex because state restrictions operate alongside federal commodities-law arguments.</a:t>
            </a:r>
          </a:p>
          <a:p>
            <a:r>
              <a:rPr lang="en-US" sz="1600" dirty="0">
                <a:solidFill>
                  <a:schemeClr val="tx1"/>
                </a:solidFill>
              </a:rPr>
              <a:t>Sports Wagering compliance buildout will require updates to age controls, account screening, wagering menus, geolocation, self-exclusion, and reporting.</a:t>
            </a:r>
          </a:p>
          <a:p>
            <a:r>
              <a:rPr lang="en-US" sz="1600" dirty="0">
                <a:solidFill>
                  <a:schemeClr val="tx1"/>
                </a:solidFill>
              </a:rPr>
              <a:t>Pari-mutuel technology requirements will require coordination among tracks and totalizators.</a:t>
            </a:r>
          </a:p>
          <a:p>
            <a:r>
              <a:rPr lang="en-US" sz="1600" dirty="0">
                <a:solidFill>
                  <a:schemeClr val="tx1"/>
                </a:solidFill>
              </a:rPr>
              <a:t>Charitable gaming changes require careful implementation across a different licensee population with different operational realities.</a:t>
            </a:r>
          </a:p>
        </p:txBody>
      </p:sp>
      <p:sp>
        <p:nvSpPr>
          <p:cNvPr id="8" name="Content Placeholder 7">
            <a:extLst>
              <a:ext uri="{FF2B5EF4-FFF2-40B4-BE49-F238E27FC236}">
                <a16:creationId xmlns:a16="http://schemas.microsoft.com/office/drawing/2014/main" id="{729E463F-A562-32D4-A1C8-6D0043987E37}"/>
              </a:ext>
            </a:extLst>
          </p:cNvPr>
          <p:cNvSpPr>
            <a:spLocks noGrp="1"/>
          </p:cNvSpPr>
          <p:nvPr>
            <p:ph idx="14"/>
          </p:nvPr>
        </p:nvSpPr>
        <p:spPr>
          <a:xfrm>
            <a:off x="7048103" y="826173"/>
            <a:ext cx="4681945" cy="6000635"/>
          </a:xfrm>
        </p:spPr>
        <p:txBody>
          <a:bodyPr>
            <a:noAutofit/>
          </a:bodyPr>
          <a:lstStyle/>
          <a:p>
            <a:r>
              <a:rPr lang="en-US" sz="1600" dirty="0">
                <a:solidFill>
                  <a:schemeClr val="tx1"/>
                </a:solidFill>
              </a:rPr>
              <a:t>Express authority over fantasy contests gives KHRG a clear licensing and compliance framework for fantasy contest providers.</a:t>
            </a:r>
          </a:p>
          <a:p>
            <a:r>
              <a:rPr lang="en-US" sz="1600" dirty="0">
                <a:solidFill>
                  <a:schemeClr val="tx1"/>
                </a:solidFill>
              </a:rPr>
              <a:t>Fixed-odds licensing structure brings a new horse racing wagering product inside KHRG oversight before launch.</a:t>
            </a:r>
          </a:p>
          <a:p>
            <a:r>
              <a:rPr lang="en-US" sz="1600" dirty="0">
                <a:solidFill>
                  <a:schemeClr val="tx1"/>
                </a:solidFill>
              </a:rPr>
              <a:t>Prediction market language gives KHRG-regulated entities clearer boundaries on prohibited relationships and Kentucky market activity.</a:t>
            </a:r>
          </a:p>
          <a:p>
            <a:r>
              <a:rPr lang="en-US" sz="1600" dirty="0">
                <a:solidFill>
                  <a:schemeClr val="tx1"/>
                </a:solidFill>
              </a:rPr>
              <a:t>Child-support registry process creates a defined account-screening obligation for online operators.</a:t>
            </a:r>
          </a:p>
          <a:p>
            <a:r>
              <a:rPr lang="en-US" sz="1600" dirty="0">
                <a:solidFill>
                  <a:schemeClr val="tx1"/>
                </a:solidFill>
              </a:rPr>
              <a:t>Perjury attestation for reports strengthens KHRG’s ability to rely on licensee submissions and take action for false or misleading reporting.</a:t>
            </a:r>
          </a:p>
          <a:p>
            <a:r>
              <a:rPr lang="en-US" sz="1600" dirty="0">
                <a:solidFill>
                  <a:schemeClr val="tx1"/>
                </a:solidFill>
              </a:rPr>
              <a:t>Expanded enforcement tools include AG concurrent jurisdiction and clearer authority across KRS Chapters 230 and 238.</a:t>
            </a:r>
          </a:p>
          <a:p>
            <a:r>
              <a:rPr lang="en-US" sz="1600" dirty="0">
                <a:solidFill>
                  <a:schemeClr val="tx1"/>
                </a:solidFill>
              </a:rPr>
              <a:t>Race-date adjustment language gives KHRG more flexibility after annual dates are awarded, while preserving track and horsemen input.</a:t>
            </a:r>
          </a:p>
        </p:txBody>
      </p:sp>
      <p:sp>
        <p:nvSpPr>
          <p:cNvPr id="11" name="Date Placeholder 10">
            <a:extLst>
              <a:ext uri="{FF2B5EF4-FFF2-40B4-BE49-F238E27FC236}">
                <a16:creationId xmlns:a16="http://schemas.microsoft.com/office/drawing/2014/main" id="{9BBCC7E1-48CF-5297-DA63-4EE41996C4D4}"/>
              </a:ext>
            </a:extLst>
          </p:cNvPr>
          <p:cNvSpPr>
            <a:spLocks noGrp="1"/>
          </p:cNvSpPr>
          <p:nvPr>
            <p:ph type="dt" sz="half" idx="17"/>
          </p:nvPr>
        </p:nvSpPr>
        <p:spPr/>
        <p:txBody>
          <a:bodyPr/>
          <a:lstStyle/>
          <a:p>
            <a:r>
              <a:rPr lang="en-US"/>
              <a:t>7/29/20XX</a:t>
            </a:r>
            <a:endParaRPr lang="en-US" dirty="0"/>
          </a:p>
        </p:txBody>
      </p:sp>
      <p:sp>
        <p:nvSpPr>
          <p:cNvPr id="12" name="Footer Placeholder 11">
            <a:extLst>
              <a:ext uri="{FF2B5EF4-FFF2-40B4-BE49-F238E27FC236}">
                <a16:creationId xmlns:a16="http://schemas.microsoft.com/office/drawing/2014/main" id="{B7D1627C-0860-0F2C-6E93-BCE43F79830E}"/>
              </a:ext>
            </a:extLst>
          </p:cNvPr>
          <p:cNvSpPr>
            <a:spLocks noGrp="1"/>
          </p:cNvSpPr>
          <p:nvPr>
            <p:ph type="ftr" sz="quarter" idx="18"/>
          </p:nvPr>
        </p:nvSpPr>
        <p:spPr/>
        <p:txBody>
          <a:bodyPr/>
          <a:lstStyle/>
          <a:p>
            <a:r>
              <a:rPr lang="en-US"/>
              <a:t>Employee orientation</a:t>
            </a:r>
            <a:endParaRPr lang="en-US" dirty="0"/>
          </a:p>
        </p:txBody>
      </p:sp>
      <p:sp>
        <p:nvSpPr>
          <p:cNvPr id="13" name="Slide Number Placeholder 12">
            <a:extLst>
              <a:ext uri="{FF2B5EF4-FFF2-40B4-BE49-F238E27FC236}">
                <a16:creationId xmlns:a16="http://schemas.microsoft.com/office/drawing/2014/main" id="{575EF383-7A2E-E847-A027-294B6CDC274B}"/>
              </a:ext>
            </a:extLst>
          </p:cNvPr>
          <p:cNvSpPr>
            <a:spLocks noGrp="1"/>
          </p:cNvSpPr>
          <p:nvPr>
            <p:ph type="sldNum" sz="quarter" idx="19"/>
          </p:nvPr>
        </p:nvSpPr>
        <p:spPr/>
        <p:txBody>
          <a:bodyPr/>
          <a:lstStyle/>
          <a:p>
            <a:fld id="{B5CEABB6-07DC-46E8-9B57-56EC44A396E5}" type="slidenum">
              <a:rPr lang="en-US" smtClean="0"/>
              <a:pPr/>
              <a:t>6</a:t>
            </a:fld>
            <a:endParaRPr lang="en-US" dirty="0"/>
          </a:p>
        </p:txBody>
      </p:sp>
    </p:spTree>
    <p:extLst>
      <p:ext uri="{BB962C8B-B14F-4D97-AF65-F5344CB8AC3E}">
        <p14:creationId xmlns:p14="http://schemas.microsoft.com/office/powerpoint/2010/main" val="8628065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442607-37B5-6A1D-0B89-F361E3C25035}"/>
              </a:ext>
            </a:extLst>
          </p:cNvPr>
          <p:cNvSpPr>
            <a:spLocks noGrp="1"/>
          </p:cNvSpPr>
          <p:nvPr>
            <p:ph type="title"/>
          </p:nvPr>
        </p:nvSpPr>
        <p:spPr>
          <a:xfrm>
            <a:off x="2008414" y="-228263"/>
            <a:ext cx="9329058" cy="1325563"/>
          </a:xfrm>
        </p:spPr>
        <p:txBody>
          <a:bodyPr/>
          <a:lstStyle/>
          <a:p>
            <a:pPr algn="ctr"/>
            <a:r>
              <a:rPr lang="en-US" dirty="0">
                <a:solidFill>
                  <a:schemeClr val="tx1"/>
                </a:solidFill>
              </a:rPr>
              <a:t>KHRG Gaming Division</a:t>
            </a:r>
          </a:p>
        </p:txBody>
      </p:sp>
      <p:sp>
        <p:nvSpPr>
          <p:cNvPr id="11" name="Date Placeholder 10">
            <a:extLst>
              <a:ext uri="{FF2B5EF4-FFF2-40B4-BE49-F238E27FC236}">
                <a16:creationId xmlns:a16="http://schemas.microsoft.com/office/drawing/2014/main" id="{6CDB3439-9514-FD8F-18D6-24B768C074BF}"/>
              </a:ext>
            </a:extLst>
          </p:cNvPr>
          <p:cNvSpPr>
            <a:spLocks noGrp="1"/>
          </p:cNvSpPr>
          <p:nvPr>
            <p:ph type="dt" sz="half" idx="17"/>
          </p:nvPr>
        </p:nvSpPr>
        <p:spPr/>
        <p:txBody>
          <a:bodyPr/>
          <a:lstStyle/>
          <a:p>
            <a:r>
              <a:rPr lang="en-US"/>
              <a:t>7/29/20XX</a:t>
            </a:r>
            <a:endParaRPr lang="en-US" dirty="0"/>
          </a:p>
        </p:txBody>
      </p:sp>
      <p:sp>
        <p:nvSpPr>
          <p:cNvPr id="12" name="Footer Placeholder 11">
            <a:extLst>
              <a:ext uri="{FF2B5EF4-FFF2-40B4-BE49-F238E27FC236}">
                <a16:creationId xmlns:a16="http://schemas.microsoft.com/office/drawing/2014/main" id="{3D9BA653-F55A-06DC-5095-FC108A409692}"/>
              </a:ext>
            </a:extLst>
          </p:cNvPr>
          <p:cNvSpPr>
            <a:spLocks noGrp="1"/>
          </p:cNvSpPr>
          <p:nvPr>
            <p:ph type="ftr" sz="quarter" idx="18"/>
          </p:nvPr>
        </p:nvSpPr>
        <p:spPr/>
        <p:txBody>
          <a:bodyPr/>
          <a:lstStyle/>
          <a:p>
            <a:r>
              <a:rPr lang="en-US"/>
              <a:t>Employee orientation</a:t>
            </a:r>
            <a:endParaRPr lang="en-US" dirty="0"/>
          </a:p>
        </p:txBody>
      </p:sp>
      <p:sp>
        <p:nvSpPr>
          <p:cNvPr id="13" name="Slide Number Placeholder 12">
            <a:extLst>
              <a:ext uri="{FF2B5EF4-FFF2-40B4-BE49-F238E27FC236}">
                <a16:creationId xmlns:a16="http://schemas.microsoft.com/office/drawing/2014/main" id="{ABAE99AE-662F-C9A2-A5C5-F86F19513E3D}"/>
              </a:ext>
            </a:extLst>
          </p:cNvPr>
          <p:cNvSpPr>
            <a:spLocks noGrp="1"/>
          </p:cNvSpPr>
          <p:nvPr>
            <p:ph type="sldNum" sz="quarter" idx="19"/>
          </p:nvPr>
        </p:nvSpPr>
        <p:spPr/>
        <p:txBody>
          <a:bodyPr/>
          <a:lstStyle/>
          <a:p>
            <a:fld id="{B5CEABB6-07DC-46E8-9B57-56EC44A396E5}" type="slidenum">
              <a:rPr lang="en-US" smtClean="0"/>
              <a:pPr/>
              <a:t>7</a:t>
            </a:fld>
            <a:endParaRPr lang="en-US" dirty="0"/>
          </a:p>
        </p:txBody>
      </p:sp>
      <p:pic>
        <p:nvPicPr>
          <p:cNvPr id="19" name="Content Placeholder 18">
            <a:extLst>
              <a:ext uri="{FF2B5EF4-FFF2-40B4-BE49-F238E27FC236}">
                <a16:creationId xmlns:a16="http://schemas.microsoft.com/office/drawing/2014/main" id="{E6E39D77-CF8F-F056-4DA2-E8E4798D8351}"/>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tretch>
            <a:fillRect/>
          </a:stretch>
        </p:blipFill>
        <p:spPr>
          <a:xfrm>
            <a:off x="2640439" y="1203006"/>
            <a:ext cx="7918704" cy="6171935"/>
          </a:xfrm>
        </p:spPr>
      </p:pic>
    </p:spTree>
    <p:extLst>
      <p:ext uri="{BB962C8B-B14F-4D97-AF65-F5344CB8AC3E}">
        <p14:creationId xmlns:p14="http://schemas.microsoft.com/office/powerpoint/2010/main" val="4206787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18D25-B231-368A-C891-E32620AED2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6F1498-18BA-1D89-913A-C0EAD930341E}"/>
              </a:ext>
            </a:extLst>
          </p:cNvPr>
          <p:cNvSpPr>
            <a:spLocks noGrp="1"/>
          </p:cNvSpPr>
          <p:nvPr>
            <p:ph type="title"/>
          </p:nvPr>
        </p:nvSpPr>
        <p:spPr/>
        <p:txBody>
          <a:bodyPr>
            <a:normAutofit/>
          </a:bodyPr>
          <a:lstStyle/>
          <a:p>
            <a:r>
              <a:rPr lang="en-US" sz="2000" dirty="0">
                <a:solidFill>
                  <a:schemeClr val="tx1"/>
                </a:solidFill>
              </a:rPr>
              <a:t>KY Gaming Law: A New Landscape After HB 904</a:t>
            </a:r>
            <a:br>
              <a:rPr lang="en-US" sz="2000" dirty="0">
                <a:solidFill>
                  <a:schemeClr val="tx1"/>
                </a:solidFill>
              </a:rPr>
            </a:br>
            <a:endParaRPr lang="en-US" sz="2000" dirty="0">
              <a:solidFill>
                <a:schemeClr val="tx1"/>
              </a:solidFill>
            </a:endParaRPr>
          </a:p>
        </p:txBody>
      </p:sp>
      <p:sp>
        <p:nvSpPr>
          <p:cNvPr id="4" name="Date Placeholder 3">
            <a:extLst>
              <a:ext uri="{FF2B5EF4-FFF2-40B4-BE49-F238E27FC236}">
                <a16:creationId xmlns:a16="http://schemas.microsoft.com/office/drawing/2014/main" id="{59BB90BC-7D98-EA8A-2421-46EC7F29937B}"/>
              </a:ext>
            </a:extLst>
          </p:cNvPr>
          <p:cNvSpPr>
            <a:spLocks noGrp="1"/>
          </p:cNvSpPr>
          <p:nvPr>
            <p:ph type="dt" sz="half" idx="10"/>
          </p:nvPr>
        </p:nvSpPr>
        <p:spPr/>
        <p:txBody>
          <a:bodyPr/>
          <a:lstStyle/>
          <a:p>
            <a:r>
              <a:rPr lang="en-US"/>
              <a:t>7/29/20XX</a:t>
            </a:r>
            <a:endParaRPr lang="en-US" dirty="0"/>
          </a:p>
        </p:txBody>
      </p:sp>
      <p:sp>
        <p:nvSpPr>
          <p:cNvPr id="5" name="Footer Placeholder 4">
            <a:extLst>
              <a:ext uri="{FF2B5EF4-FFF2-40B4-BE49-F238E27FC236}">
                <a16:creationId xmlns:a16="http://schemas.microsoft.com/office/drawing/2014/main" id="{05D90B11-4587-90BC-46ED-C42FF8044871}"/>
              </a:ext>
            </a:extLst>
          </p:cNvPr>
          <p:cNvSpPr>
            <a:spLocks noGrp="1"/>
          </p:cNvSpPr>
          <p:nvPr>
            <p:ph type="ftr" sz="quarter" idx="11"/>
          </p:nvPr>
        </p:nvSpPr>
        <p:spPr/>
        <p:txBody>
          <a:bodyPr/>
          <a:lstStyle/>
          <a:p>
            <a:r>
              <a:rPr lang="en-US"/>
              <a:t>Employee orientation</a:t>
            </a:r>
            <a:endParaRPr lang="en-US" dirty="0"/>
          </a:p>
        </p:txBody>
      </p:sp>
      <p:sp>
        <p:nvSpPr>
          <p:cNvPr id="6" name="Slide Number Placeholder 5">
            <a:extLst>
              <a:ext uri="{FF2B5EF4-FFF2-40B4-BE49-F238E27FC236}">
                <a16:creationId xmlns:a16="http://schemas.microsoft.com/office/drawing/2014/main" id="{A4E50FFD-ACC3-2B84-B417-19CE4F24DB3C}"/>
              </a:ext>
            </a:extLst>
          </p:cNvPr>
          <p:cNvSpPr>
            <a:spLocks noGrp="1"/>
          </p:cNvSpPr>
          <p:nvPr>
            <p:ph type="sldNum" sz="quarter" idx="12"/>
          </p:nvPr>
        </p:nvSpPr>
        <p:spPr/>
        <p:txBody>
          <a:bodyPr/>
          <a:lstStyle/>
          <a:p>
            <a:fld id="{B5CEABB6-07DC-46E8-9B57-56EC44A396E5}" type="slidenum">
              <a:rPr lang="en-US" smtClean="0"/>
              <a:pPr/>
              <a:t>8</a:t>
            </a:fld>
            <a:endParaRPr lang="en-US" dirty="0"/>
          </a:p>
        </p:txBody>
      </p:sp>
      <p:pic>
        <p:nvPicPr>
          <p:cNvPr id="1026" name="Picture 2">
            <a:extLst>
              <a:ext uri="{FF2B5EF4-FFF2-40B4-BE49-F238E27FC236}">
                <a16:creationId xmlns:a16="http://schemas.microsoft.com/office/drawing/2014/main" id="{D0F9EE33-0013-9D5E-515C-6FC57AF79A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36525"/>
            <a:ext cx="5095875" cy="275272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BE68AF1-080E-5F0D-46D2-0680C23BE4D0}"/>
              </a:ext>
            </a:extLst>
          </p:cNvPr>
          <p:cNvSpPr txBox="1"/>
          <p:nvPr/>
        </p:nvSpPr>
        <p:spPr>
          <a:xfrm>
            <a:off x="838200" y="5717777"/>
            <a:ext cx="6097656" cy="638573"/>
          </a:xfrm>
          <a:prstGeom prst="rect">
            <a:avLst/>
          </a:prstGeom>
          <a:noFill/>
        </p:spPr>
        <p:txBody>
          <a:bodyPr wrap="square">
            <a:spAutoFit/>
          </a:bodyPr>
          <a:lstStyle/>
          <a:p>
            <a:pPr algn="ctr" rtl="0" fontAlgn="base">
              <a:lnSpc>
                <a:spcPts val="1425"/>
              </a:lnSpc>
              <a:buNone/>
            </a:pPr>
            <a:r>
              <a:rPr lang="en-US" sz="1400" b="1" i="0" u="none" strike="noStrike" dirty="0">
                <a:solidFill>
                  <a:srgbClr val="2A312D"/>
                </a:solidFill>
                <a:effectLst/>
                <a:latin typeface="Arial" panose="020B0604020202020204" pitchFamily="34" charset="0"/>
              </a:rPr>
              <a:t>Jamie Eads</a:t>
            </a:r>
            <a:r>
              <a:rPr lang="en-US" sz="1400" b="0" i="0" dirty="0">
                <a:solidFill>
                  <a:srgbClr val="000000"/>
                </a:solidFill>
                <a:effectLst/>
                <a:latin typeface="Arial" panose="020B0604020202020204" pitchFamily="34" charset="0"/>
              </a:rPr>
              <a:t>​</a:t>
            </a:r>
            <a:endParaRPr lang="en-US" sz="1400" b="0" i="0" dirty="0">
              <a:solidFill>
                <a:srgbClr val="000000"/>
              </a:solidFill>
              <a:effectLst/>
              <a:latin typeface="Segoe UI" panose="020B0502040204020203" pitchFamily="34" charset="0"/>
            </a:endParaRPr>
          </a:p>
          <a:p>
            <a:pPr algn="ctr" rtl="0" fontAlgn="base">
              <a:lnSpc>
                <a:spcPts val="1425"/>
              </a:lnSpc>
              <a:buNone/>
            </a:pPr>
            <a:r>
              <a:rPr lang="en-US" sz="1400" b="0" i="1" u="none" strike="noStrike" dirty="0">
                <a:solidFill>
                  <a:srgbClr val="2A312D"/>
                </a:solidFill>
                <a:effectLst/>
                <a:latin typeface="Arial" panose="020B0604020202020204" pitchFamily="34" charset="0"/>
              </a:rPr>
              <a:t>President/CEO</a:t>
            </a:r>
            <a:r>
              <a:rPr lang="en-US" sz="1400" b="0" i="0" dirty="0">
                <a:solidFill>
                  <a:srgbClr val="000000"/>
                </a:solidFill>
                <a:effectLst/>
                <a:latin typeface="Arial" panose="020B0604020202020204" pitchFamily="34" charset="0"/>
              </a:rPr>
              <a:t>​</a:t>
            </a:r>
            <a:endParaRPr lang="en-US" sz="1400" b="0" i="0" dirty="0">
              <a:solidFill>
                <a:srgbClr val="000000"/>
              </a:solidFill>
              <a:effectLst/>
              <a:latin typeface="Segoe UI" panose="020B0502040204020203" pitchFamily="34" charset="0"/>
            </a:endParaRPr>
          </a:p>
          <a:p>
            <a:pPr algn="ctr" rtl="0" fontAlgn="base">
              <a:lnSpc>
                <a:spcPts val="1425"/>
              </a:lnSpc>
              <a:buNone/>
            </a:pPr>
            <a:r>
              <a:rPr lang="en-US" sz="1400" b="0" i="1" u="none" strike="noStrike" dirty="0">
                <a:solidFill>
                  <a:srgbClr val="2A312D"/>
                </a:solidFill>
                <a:effectLst/>
                <a:latin typeface="Arial" panose="020B0604020202020204" pitchFamily="34" charset="0"/>
              </a:rPr>
              <a:t>jamie.eads@ky.gov</a:t>
            </a:r>
            <a:r>
              <a:rPr lang="en-US" sz="1400" b="0" i="0" dirty="0">
                <a:solidFill>
                  <a:srgbClr val="000000"/>
                </a:solidFill>
                <a:effectLst/>
                <a:latin typeface="Arial" panose="020B0604020202020204" pitchFamily="34" charset="0"/>
              </a:rPr>
              <a:t>​</a:t>
            </a:r>
            <a:endParaRPr lang="en-US" sz="1400" b="0" i="0" dirty="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315463749"/>
      </p:ext>
    </p:extLst>
  </p:cSld>
  <p:clrMapOvr>
    <a:masterClrMapping/>
  </p:clrMapOvr>
</p:sld>
</file>

<file path=ppt/theme/theme1.xml><?xml version="1.0" encoding="utf-8"?>
<a:theme xmlns:a="http://schemas.openxmlformats.org/drawingml/2006/main" name="Custom">
  <a:themeElements>
    <a:clrScheme name="Custom 16">
      <a:dk1>
        <a:sysClr val="windowText" lastClr="000000"/>
      </a:dk1>
      <a:lt1>
        <a:sysClr val="window" lastClr="FFFFFF"/>
      </a:lt1>
      <a:dk2>
        <a:srgbClr val="2A312D"/>
      </a:dk2>
      <a:lt2>
        <a:srgbClr val="E7E6E6"/>
      </a:lt2>
      <a:accent1>
        <a:srgbClr val="D29C2A"/>
      </a:accent1>
      <a:accent2>
        <a:srgbClr val="2A312D"/>
      </a:accent2>
      <a:accent3>
        <a:srgbClr val="D0CECE"/>
      </a:accent3>
      <a:accent4>
        <a:srgbClr val="FFFFFF"/>
      </a:accent4>
      <a:accent5>
        <a:srgbClr val="EDF1F2"/>
      </a:accent5>
      <a:accent6>
        <a:srgbClr val="D59C2B"/>
      </a:accent6>
      <a:hlink>
        <a:srgbClr val="2A312D"/>
      </a:hlink>
      <a:folHlink>
        <a:srgbClr val="D29C2A"/>
      </a:folHlink>
    </a:clrScheme>
    <a:fontScheme name="Custom 62">
      <a:majorFont>
        <a:latin typeface="Skeena"/>
        <a:ea typeface=""/>
        <a:cs typeface=""/>
      </a:majorFont>
      <a:minorFont>
        <a:latin typeface="Skee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lor Block Orientation_tm03460514_LW_v2" id="{9A2976D9-D6A2-4C72-AA54-D6D4585DC826}" vid="{E979CFFE-0E1D-4C6F-8738-47AC19B5391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7" ma:contentTypeDescription="Create a new document." ma:contentTypeScope="" ma:versionID="c6f9a84f66a9c8b9a21755b9ffafb945">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27df39e3e7036dff54f89ddd5805ce72"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Background xmlns="71af3243-3dd4-4a8d-8c0d-dd76da1f02a5">false</Background>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2A4A0A-D2F4-4D0A-B8F3-A5181C4DEB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A4F7154-AFAC-4BE7-8A74-7F4B6FC2743C}">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E618C13B-9D83-4AF4-B64D-33362D5133F8}">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Employee orientation presentation</Template>
  <TotalTime>14083</TotalTime>
  <Words>756</Words>
  <Application>Microsoft Office PowerPoint</Application>
  <PresentationFormat>Widescreen</PresentationFormat>
  <Paragraphs>84</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Segoe UI</vt:lpstr>
      <vt:lpstr>Skeena</vt:lpstr>
      <vt:lpstr>Times New Roman</vt:lpstr>
      <vt:lpstr>Custom</vt:lpstr>
      <vt:lpstr>KY Gaming Law: A New Landscape After HB 904 </vt:lpstr>
      <vt:lpstr>PowerPoint Presentation</vt:lpstr>
      <vt:lpstr>PowerPoint Presentation</vt:lpstr>
      <vt:lpstr>Implementation </vt:lpstr>
      <vt:lpstr>Other</vt:lpstr>
      <vt:lpstr>PowerPoint Presentation</vt:lpstr>
      <vt:lpstr>KHRG Gaming Division</vt:lpstr>
      <vt:lpstr>KY Gaming Law: A New Landscape After HB 904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KY Gaming Law: A New Landscape After HB 904 </dc:title>
  <dc:creator>Simms, Hannah (KHRGC)</dc:creator>
  <cp:lastModifiedBy>Amburgey, Bryce (LRC)</cp:lastModifiedBy>
  <cp:revision>8</cp:revision>
  <dcterms:created xsi:type="dcterms:W3CDTF">2025-09-09T13:29:45Z</dcterms:created>
  <dcterms:modified xsi:type="dcterms:W3CDTF">2026-06-05T14:45:31Z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